
<file path=[Content_Types].xml><?xml version="1.0" encoding="utf-8"?>
<Types xmlns="http://schemas.openxmlformats.org/package/2006/content-types">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6" r:id="rId4"/>
  </p:sldMasterIdLst>
  <p:notesMasterIdLst>
    <p:notesMasterId r:id="rId15"/>
  </p:notesMasterIdLst>
  <p:handoutMasterIdLst>
    <p:handoutMasterId r:id="rId16"/>
  </p:handoutMasterIdLst>
  <p:sldIdLst>
    <p:sldId id="256" r:id="rId5"/>
    <p:sldId id="257" r:id="rId6"/>
    <p:sldId id="260" r:id="rId7"/>
    <p:sldId id="261" r:id="rId8"/>
    <p:sldId id="264" r:id="rId9"/>
    <p:sldId id="265" r:id="rId10"/>
    <p:sldId id="263" r:id="rId11"/>
    <p:sldId id="269" r:id="rId12"/>
    <p:sldId id="267" r:id="rId13"/>
    <p:sldId id="268" r:id="rId14"/>
  </p:sldIdLst>
  <p:sldSz cx="10058400" cy="7772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48" userDrawn="1">
          <p15:clr>
            <a:srgbClr val="A4A3A4"/>
          </p15:clr>
        </p15:guide>
        <p15:guide id="2" pos="6000" userDrawn="1">
          <p15:clr>
            <a:srgbClr val="A4A3A4"/>
          </p15:clr>
        </p15:guide>
        <p15:guide id="3" pos="33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505050"/>
    <a:srgbClr val="2F2F2F"/>
    <a:srgbClr val="F0F0F0"/>
    <a:srgbClr val="939393"/>
    <a:srgbClr val="D2D2D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803A33-C5C9-4530-9586-86E0827EF6BF}" v="21" dt="2024-01-29T05:41:40.15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89" d="100"/>
          <a:sy n="89" d="100"/>
        </p:scale>
        <p:origin x="2028" y="312"/>
      </p:cViewPr>
      <p:guideLst>
        <p:guide orient="horz" pos="2448"/>
        <p:guide pos="6000"/>
        <p:guide pos="336"/>
      </p:guideLst>
    </p:cSldViewPr>
  </p:slideViewPr>
  <p:notesTextViewPr>
    <p:cViewPr>
      <p:scale>
        <a:sx n="1" d="1"/>
        <a:sy n="1" d="1"/>
      </p:scale>
      <p:origin x="0" y="0"/>
    </p:cViewPr>
  </p:notesTextViewPr>
  <p:notesViewPr>
    <p:cSldViewPr snapToGrid="0">
      <p:cViewPr varScale="1">
        <p:scale>
          <a:sx n="58" d="100"/>
          <a:sy n="58" d="100"/>
        </p:scale>
        <p:origin x="2965" y="4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F0A91D-1FD6-467B-B67D-AE9CDD61AD39}"/>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A785D6A2-D18A-4AC1-9B7B-AE82509E615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F66964-8C16-4F6A-A7FD-940AF5DB92A9}" type="datetimeFigureOut">
              <a:rPr lang="en-US" smtClean="0"/>
              <a:t>2/10/2024</a:t>
            </a:fld>
            <a:endParaRPr lang="en-US" dirty="0"/>
          </a:p>
        </p:txBody>
      </p:sp>
      <p:sp>
        <p:nvSpPr>
          <p:cNvPr id="4" name="Footer Placeholder 3">
            <a:extLst>
              <a:ext uri="{FF2B5EF4-FFF2-40B4-BE49-F238E27FC236}">
                <a16:creationId xmlns:a16="http://schemas.microsoft.com/office/drawing/2014/main" id="{C22646F4-813F-445E-9C1F-D6CDF337B80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2016B3C-4511-44D4-8A7E-346395903ECD}"/>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7CEC7C5-46FF-4CAB-85AF-04BB75894D38}" type="slidenum">
              <a:rPr lang="en-US" smtClean="0"/>
              <a:t>‹#›</a:t>
            </a:fld>
            <a:endParaRPr lang="en-US" dirty="0"/>
          </a:p>
        </p:txBody>
      </p:sp>
    </p:spTree>
    <p:extLst>
      <p:ext uri="{BB962C8B-B14F-4D97-AF65-F5344CB8AC3E}">
        <p14:creationId xmlns:p14="http://schemas.microsoft.com/office/powerpoint/2010/main" val="37975296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D045A3-5F36-438F-AA19-98CC85D0DF57}" type="datetimeFigureOut">
              <a:rPr lang="en-US" smtClean="0"/>
              <a:t>2/10/2024</a:t>
            </a:fld>
            <a:endParaRPr lang="en-US" dirty="0"/>
          </a:p>
        </p:txBody>
      </p:sp>
      <p:sp>
        <p:nvSpPr>
          <p:cNvPr id="4" name="Slide Image Placeholder 3"/>
          <p:cNvSpPr>
            <a:spLocks noGrp="1" noRot="1" noChangeAspect="1"/>
          </p:cNvSpPr>
          <p:nvPr>
            <p:ph type="sldImg" idx="2"/>
          </p:nvPr>
        </p:nvSpPr>
        <p:spPr>
          <a:xfrm>
            <a:off x="1431925" y="1143000"/>
            <a:ext cx="399415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2B0B5-DA08-41E6-82B4-5DB01D0697AF}" type="slidenum">
              <a:rPr lang="en-US" smtClean="0"/>
              <a:t>‹#›</a:t>
            </a:fld>
            <a:endParaRPr lang="en-US" dirty="0"/>
          </a:p>
        </p:txBody>
      </p:sp>
    </p:spTree>
    <p:extLst>
      <p:ext uri="{BB962C8B-B14F-4D97-AF65-F5344CB8AC3E}">
        <p14:creationId xmlns:p14="http://schemas.microsoft.com/office/powerpoint/2010/main" val="18439112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754380" y="1272011"/>
            <a:ext cx="8549640" cy="2705947"/>
          </a:xfrm>
        </p:spPr>
        <p:txBody>
          <a:bodyPr anchor="b"/>
          <a:lstStyle>
            <a:lvl1pPr algn="ctr">
              <a:defRPr sz="6600"/>
            </a:lvl1pPr>
          </a:lstStyle>
          <a:p>
            <a:r>
              <a:rPr lang="en-US"/>
              <a:t>Click to edit Master title style</a:t>
            </a:r>
            <a:endParaRPr lang="en-US" dirty="0"/>
          </a:p>
        </p:txBody>
      </p:sp>
      <p:sp>
        <p:nvSpPr>
          <p:cNvPr id="3" name="Subtitle 2"/>
          <p:cNvSpPr>
            <a:spLocks noGrp="1"/>
          </p:cNvSpPr>
          <p:nvPr>
            <p:ph type="subTitle" idx="1"/>
          </p:nvPr>
        </p:nvSpPr>
        <p:spPr>
          <a:xfrm>
            <a:off x="1257300" y="4082310"/>
            <a:ext cx="7543800" cy="1876530"/>
          </a:xfrm>
        </p:spPr>
        <p:txBody>
          <a:bodyPr/>
          <a:lstStyle>
            <a:lvl1pPr marL="0" indent="0" algn="ctr">
              <a:buNone/>
              <a:defRPr sz="2640"/>
            </a:lvl1pPr>
            <a:lvl2pPr marL="502920" indent="0" algn="ctr">
              <a:buNone/>
              <a:defRPr sz="2200"/>
            </a:lvl2pPr>
            <a:lvl3pPr marL="1005840" indent="0" algn="ctr">
              <a:buNone/>
              <a:defRPr sz="1980"/>
            </a:lvl3pPr>
            <a:lvl4pPr marL="1508760" indent="0" algn="ctr">
              <a:buNone/>
              <a:defRPr sz="1760"/>
            </a:lvl4pPr>
            <a:lvl5pPr marL="2011680" indent="0" algn="ctr">
              <a:buNone/>
              <a:defRPr sz="1760"/>
            </a:lvl5pPr>
            <a:lvl6pPr marL="2514600" indent="0" algn="ctr">
              <a:buNone/>
              <a:defRPr sz="1760"/>
            </a:lvl6pPr>
            <a:lvl7pPr marL="3017520" indent="0" algn="ctr">
              <a:buNone/>
              <a:defRPr sz="1760"/>
            </a:lvl7pPr>
            <a:lvl8pPr marL="3520440" indent="0" algn="ctr">
              <a:buNone/>
              <a:defRPr sz="1760"/>
            </a:lvl8pPr>
            <a:lvl9pPr marL="4023360" indent="0" algn="ctr">
              <a:buNone/>
              <a:defRPr sz="17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82AC39B-AEF8-47A6-997C-02F38BF17500}" type="datetimeFigureOut">
              <a:rPr lang="en-US" smtClean="0"/>
              <a:t>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07A91BD-2D30-4D1B-B388-0538F34CA7E2}" type="slidenum">
              <a:rPr lang="en-US" smtClean="0"/>
              <a:t>‹#›</a:t>
            </a:fld>
            <a:endParaRPr lang="en-US" dirty="0"/>
          </a:p>
        </p:txBody>
      </p:sp>
    </p:spTree>
    <p:extLst>
      <p:ext uri="{BB962C8B-B14F-4D97-AF65-F5344CB8AC3E}">
        <p14:creationId xmlns:p14="http://schemas.microsoft.com/office/powerpoint/2010/main" val="1663383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82AC39B-AEF8-47A6-997C-02F38BF17500}" type="datetimeFigureOut">
              <a:rPr lang="en-US" smtClean="0"/>
              <a:t>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07A91BD-2D30-4D1B-B388-0538F34CA7E2}" type="slidenum">
              <a:rPr lang="en-US" smtClean="0"/>
              <a:t>‹#›</a:t>
            </a:fld>
            <a:endParaRPr lang="en-US" dirty="0"/>
          </a:p>
        </p:txBody>
      </p:sp>
    </p:spTree>
    <p:extLst>
      <p:ext uri="{BB962C8B-B14F-4D97-AF65-F5344CB8AC3E}">
        <p14:creationId xmlns:p14="http://schemas.microsoft.com/office/powerpoint/2010/main" val="35181472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86277" y="1937705"/>
            <a:ext cx="8675370" cy="3233102"/>
          </a:xfrm>
        </p:spPr>
        <p:txBody>
          <a:bodyPr anchor="b"/>
          <a:lstStyle>
            <a:lvl1pPr>
              <a:defRPr sz="6600"/>
            </a:lvl1pPr>
          </a:lstStyle>
          <a:p>
            <a:r>
              <a:rPr lang="en-US"/>
              <a:t>Click to edit Master title style</a:t>
            </a:r>
            <a:endParaRPr lang="en-US" dirty="0"/>
          </a:p>
        </p:txBody>
      </p:sp>
      <p:sp>
        <p:nvSpPr>
          <p:cNvPr id="3" name="Text Placeholder 2"/>
          <p:cNvSpPr>
            <a:spLocks noGrp="1"/>
          </p:cNvSpPr>
          <p:nvPr>
            <p:ph type="body" idx="1"/>
          </p:nvPr>
        </p:nvSpPr>
        <p:spPr>
          <a:xfrm>
            <a:off x="686277" y="5201393"/>
            <a:ext cx="8675370" cy="1700212"/>
          </a:xfrm>
        </p:spPr>
        <p:txBody>
          <a:bodyPr/>
          <a:lstStyle>
            <a:lvl1pPr marL="0" indent="0">
              <a:buNone/>
              <a:defRPr sz="2640">
                <a:solidFill>
                  <a:schemeClr val="tx1"/>
                </a:solidFill>
              </a:defRPr>
            </a:lvl1pPr>
            <a:lvl2pPr marL="502920" indent="0">
              <a:buNone/>
              <a:defRPr sz="2200">
                <a:solidFill>
                  <a:schemeClr val="tx1">
                    <a:tint val="75000"/>
                  </a:schemeClr>
                </a:solidFill>
              </a:defRPr>
            </a:lvl2pPr>
            <a:lvl3pPr marL="1005840" indent="0">
              <a:buNone/>
              <a:defRPr sz="1980">
                <a:solidFill>
                  <a:schemeClr val="tx1">
                    <a:tint val="75000"/>
                  </a:schemeClr>
                </a:solidFill>
              </a:defRPr>
            </a:lvl3pPr>
            <a:lvl4pPr marL="1508760" indent="0">
              <a:buNone/>
              <a:defRPr sz="1760">
                <a:solidFill>
                  <a:schemeClr val="tx1">
                    <a:tint val="75000"/>
                  </a:schemeClr>
                </a:solidFill>
              </a:defRPr>
            </a:lvl4pPr>
            <a:lvl5pPr marL="2011680" indent="0">
              <a:buNone/>
              <a:defRPr sz="1760">
                <a:solidFill>
                  <a:schemeClr val="tx1">
                    <a:tint val="75000"/>
                  </a:schemeClr>
                </a:solidFill>
              </a:defRPr>
            </a:lvl5pPr>
            <a:lvl6pPr marL="2514600" indent="0">
              <a:buNone/>
              <a:defRPr sz="1760">
                <a:solidFill>
                  <a:schemeClr val="tx1">
                    <a:tint val="75000"/>
                  </a:schemeClr>
                </a:solidFill>
              </a:defRPr>
            </a:lvl6pPr>
            <a:lvl7pPr marL="3017520" indent="0">
              <a:buNone/>
              <a:defRPr sz="1760">
                <a:solidFill>
                  <a:schemeClr val="tx1">
                    <a:tint val="75000"/>
                  </a:schemeClr>
                </a:solidFill>
              </a:defRPr>
            </a:lvl7pPr>
            <a:lvl8pPr marL="3520440" indent="0">
              <a:buNone/>
              <a:defRPr sz="1760">
                <a:solidFill>
                  <a:schemeClr val="tx1">
                    <a:tint val="75000"/>
                  </a:schemeClr>
                </a:solidFill>
              </a:defRPr>
            </a:lvl8pPr>
            <a:lvl9pPr marL="4023360" indent="0">
              <a:buNone/>
              <a:defRPr sz="17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82AC39B-AEF8-47A6-997C-02F38BF17500}" type="datetimeFigureOut">
              <a:rPr lang="en-US" smtClean="0"/>
              <a:t>2/10/2024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E07A91BD-2D30-4D1B-B388-0538F34CA7E2}" type="slidenum">
              <a:rPr lang="en-US" smtClean="0"/>
              <a:t>‹#›</a:t>
            </a:fld>
            <a:endParaRPr lang="en-US" dirty="0"/>
          </a:p>
        </p:txBody>
      </p:sp>
    </p:spTree>
    <p:extLst>
      <p:ext uri="{BB962C8B-B14F-4D97-AF65-F5344CB8AC3E}">
        <p14:creationId xmlns:p14="http://schemas.microsoft.com/office/powerpoint/2010/main" val="6873544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91515" y="2069042"/>
            <a:ext cx="4274820" cy="49315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2065" y="2069042"/>
            <a:ext cx="4274820" cy="49315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82AC39B-AEF8-47A6-997C-02F38BF17500}" type="datetimeFigureOut">
              <a:rPr lang="en-US" smtClean="0"/>
              <a:t>2/10/2024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07A91BD-2D30-4D1B-B388-0538F34CA7E2}" type="slidenum">
              <a:rPr lang="en-US" smtClean="0"/>
              <a:t>‹#›</a:t>
            </a:fld>
            <a:endParaRPr lang="en-US" dirty="0"/>
          </a:p>
        </p:txBody>
      </p:sp>
    </p:spTree>
    <p:extLst>
      <p:ext uri="{BB962C8B-B14F-4D97-AF65-F5344CB8AC3E}">
        <p14:creationId xmlns:p14="http://schemas.microsoft.com/office/powerpoint/2010/main" val="5316619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2825" y="413810"/>
            <a:ext cx="8675370" cy="1502305"/>
          </a:xfrm>
        </p:spPr>
        <p:txBody>
          <a:bodyPr/>
          <a:lstStyle/>
          <a:p>
            <a:r>
              <a:rPr lang="en-US"/>
              <a:t>Click to edit Master title style</a:t>
            </a:r>
            <a:endParaRPr lang="en-US" dirty="0"/>
          </a:p>
        </p:txBody>
      </p:sp>
      <p:sp>
        <p:nvSpPr>
          <p:cNvPr id="3" name="Text Placeholder 2"/>
          <p:cNvSpPr>
            <a:spLocks noGrp="1"/>
          </p:cNvSpPr>
          <p:nvPr>
            <p:ph type="body" idx="1"/>
          </p:nvPr>
        </p:nvSpPr>
        <p:spPr>
          <a:xfrm>
            <a:off x="692826" y="1905318"/>
            <a:ext cx="4255174" cy="933767"/>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4" name="Content Placeholder 3"/>
          <p:cNvSpPr>
            <a:spLocks noGrp="1"/>
          </p:cNvSpPr>
          <p:nvPr>
            <p:ph sz="half" idx="2"/>
          </p:nvPr>
        </p:nvSpPr>
        <p:spPr>
          <a:xfrm>
            <a:off x="692826" y="2839085"/>
            <a:ext cx="4255174" cy="41758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2066" y="1905318"/>
            <a:ext cx="4276130" cy="933767"/>
          </a:xfrm>
        </p:spPr>
        <p:txBody>
          <a:bodyPr anchor="b"/>
          <a:lstStyle>
            <a:lvl1pPr marL="0" indent="0">
              <a:buNone/>
              <a:defRPr sz="2640" b="1"/>
            </a:lvl1pPr>
            <a:lvl2pPr marL="502920" indent="0">
              <a:buNone/>
              <a:defRPr sz="2200" b="1"/>
            </a:lvl2pPr>
            <a:lvl3pPr marL="1005840" indent="0">
              <a:buNone/>
              <a:defRPr sz="1980" b="1"/>
            </a:lvl3pPr>
            <a:lvl4pPr marL="1508760" indent="0">
              <a:buNone/>
              <a:defRPr sz="1760" b="1"/>
            </a:lvl4pPr>
            <a:lvl5pPr marL="2011680" indent="0">
              <a:buNone/>
              <a:defRPr sz="1760" b="1"/>
            </a:lvl5pPr>
            <a:lvl6pPr marL="2514600" indent="0">
              <a:buNone/>
              <a:defRPr sz="1760" b="1"/>
            </a:lvl6pPr>
            <a:lvl7pPr marL="3017520" indent="0">
              <a:buNone/>
              <a:defRPr sz="1760" b="1"/>
            </a:lvl7pPr>
            <a:lvl8pPr marL="3520440" indent="0">
              <a:buNone/>
              <a:defRPr sz="1760" b="1"/>
            </a:lvl8pPr>
            <a:lvl9pPr marL="4023360" indent="0">
              <a:buNone/>
              <a:defRPr sz="1760" b="1"/>
            </a:lvl9pPr>
          </a:lstStyle>
          <a:p>
            <a:pPr lvl="0"/>
            <a:r>
              <a:rPr lang="en-US"/>
              <a:t>Click to edit Master text styles</a:t>
            </a:r>
          </a:p>
        </p:txBody>
      </p:sp>
      <p:sp>
        <p:nvSpPr>
          <p:cNvPr id="6" name="Content Placeholder 5"/>
          <p:cNvSpPr>
            <a:spLocks noGrp="1"/>
          </p:cNvSpPr>
          <p:nvPr>
            <p:ph sz="quarter" idx="4"/>
          </p:nvPr>
        </p:nvSpPr>
        <p:spPr>
          <a:xfrm>
            <a:off x="5092066" y="2839085"/>
            <a:ext cx="4276130" cy="417586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82AC39B-AEF8-47A6-997C-02F38BF17500}" type="datetimeFigureOut">
              <a:rPr lang="en-US" smtClean="0"/>
              <a:t>2/10/2024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E07A91BD-2D30-4D1B-B388-0538F34CA7E2}" type="slidenum">
              <a:rPr lang="en-US" smtClean="0"/>
              <a:t>‹#›</a:t>
            </a:fld>
            <a:endParaRPr lang="en-US" dirty="0"/>
          </a:p>
        </p:txBody>
      </p:sp>
    </p:spTree>
    <p:extLst>
      <p:ext uri="{BB962C8B-B14F-4D97-AF65-F5344CB8AC3E}">
        <p14:creationId xmlns:p14="http://schemas.microsoft.com/office/powerpoint/2010/main" val="18157796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82AC39B-AEF8-47A6-997C-02F38BF17500}" type="datetimeFigureOut">
              <a:rPr lang="en-US" smtClean="0"/>
              <a:t>2/10/2024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E07A91BD-2D30-4D1B-B388-0538F34CA7E2}" type="slidenum">
              <a:rPr lang="en-US" smtClean="0"/>
              <a:t>‹#›</a:t>
            </a:fld>
            <a:endParaRPr lang="en-US" dirty="0"/>
          </a:p>
        </p:txBody>
      </p:sp>
    </p:spTree>
    <p:extLst>
      <p:ext uri="{BB962C8B-B14F-4D97-AF65-F5344CB8AC3E}">
        <p14:creationId xmlns:p14="http://schemas.microsoft.com/office/powerpoint/2010/main" val="30721816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82AC39B-AEF8-47A6-997C-02F38BF17500}" type="datetimeFigureOut">
              <a:rPr lang="en-US" smtClean="0"/>
              <a:t>2/10/2024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E07A91BD-2D30-4D1B-B388-0538F34CA7E2}" type="slidenum">
              <a:rPr lang="en-US" smtClean="0"/>
              <a:t>‹#›</a:t>
            </a:fld>
            <a:endParaRPr lang="en-US" dirty="0"/>
          </a:p>
        </p:txBody>
      </p:sp>
    </p:spTree>
    <p:extLst>
      <p:ext uri="{BB962C8B-B14F-4D97-AF65-F5344CB8AC3E}">
        <p14:creationId xmlns:p14="http://schemas.microsoft.com/office/powerpoint/2010/main" val="9738183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518160"/>
            <a:ext cx="3244096" cy="1813560"/>
          </a:xfrm>
        </p:spPr>
        <p:txBody>
          <a:bodyPr anchor="b"/>
          <a:lstStyle>
            <a:lvl1pPr>
              <a:defRPr sz="3520"/>
            </a:lvl1pPr>
          </a:lstStyle>
          <a:p>
            <a:r>
              <a:rPr lang="en-US"/>
              <a:t>Click to edit Master title style</a:t>
            </a:r>
            <a:endParaRPr lang="en-US" dirty="0"/>
          </a:p>
        </p:txBody>
      </p:sp>
      <p:sp>
        <p:nvSpPr>
          <p:cNvPr id="3" name="Content Placeholder 2"/>
          <p:cNvSpPr>
            <a:spLocks noGrp="1"/>
          </p:cNvSpPr>
          <p:nvPr>
            <p:ph idx="1"/>
          </p:nvPr>
        </p:nvSpPr>
        <p:spPr>
          <a:xfrm>
            <a:off x="4276130" y="1119083"/>
            <a:ext cx="5092065" cy="5523442"/>
          </a:xfrm>
        </p:spPr>
        <p:txBody>
          <a:bodyPr/>
          <a:lstStyle>
            <a:lvl1pPr>
              <a:defRPr sz="3520"/>
            </a:lvl1pPr>
            <a:lvl2pPr>
              <a:defRPr sz="3080"/>
            </a:lvl2pPr>
            <a:lvl3pPr>
              <a:defRPr sz="2640"/>
            </a:lvl3pPr>
            <a:lvl4pPr>
              <a:defRPr sz="2200"/>
            </a:lvl4pPr>
            <a:lvl5pPr>
              <a:defRPr sz="2200"/>
            </a:lvl5pPr>
            <a:lvl6pPr>
              <a:defRPr sz="2200"/>
            </a:lvl6pPr>
            <a:lvl7pPr>
              <a:defRPr sz="2200"/>
            </a:lvl7pPr>
            <a:lvl8pPr>
              <a:defRPr sz="2200"/>
            </a:lvl8pPr>
            <a:lvl9pPr>
              <a:defRPr sz="2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2825" y="2331720"/>
            <a:ext cx="3244096" cy="4319800"/>
          </a:xfr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E82AC39B-AEF8-47A6-997C-02F38BF17500}" type="datetimeFigureOut">
              <a:rPr lang="en-US" smtClean="0"/>
              <a:t>2/10/2024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07A91BD-2D30-4D1B-B388-0538F34CA7E2}" type="slidenum">
              <a:rPr lang="en-US" smtClean="0"/>
              <a:t>‹#›</a:t>
            </a:fld>
            <a:endParaRPr lang="en-US" dirty="0"/>
          </a:p>
        </p:txBody>
      </p:sp>
    </p:spTree>
    <p:extLst>
      <p:ext uri="{BB962C8B-B14F-4D97-AF65-F5344CB8AC3E}">
        <p14:creationId xmlns:p14="http://schemas.microsoft.com/office/powerpoint/2010/main" val="33269771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2825" y="518160"/>
            <a:ext cx="3244096" cy="1813560"/>
          </a:xfrm>
        </p:spPr>
        <p:txBody>
          <a:bodyPr anchor="b"/>
          <a:lstStyle>
            <a:lvl1pPr>
              <a:defRPr sz="3520"/>
            </a:lvl1pPr>
          </a:lstStyle>
          <a:p>
            <a:r>
              <a:rPr lang="en-US"/>
              <a:t>Click to edit Master title style</a:t>
            </a:r>
            <a:endParaRPr lang="en-US" dirty="0"/>
          </a:p>
        </p:txBody>
      </p:sp>
      <p:sp>
        <p:nvSpPr>
          <p:cNvPr id="3" name="Picture Placeholder 2"/>
          <p:cNvSpPr>
            <a:spLocks noGrp="1" noChangeAspect="1"/>
          </p:cNvSpPr>
          <p:nvPr>
            <p:ph type="pic" idx="1"/>
          </p:nvPr>
        </p:nvSpPr>
        <p:spPr>
          <a:xfrm>
            <a:off x="4276130" y="1119083"/>
            <a:ext cx="5092065" cy="5523442"/>
          </a:xfrm>
        </p:spPr>
        <p:txBody>
          <a:bodyPr anchor="t"/>
          <a:lstStyle>
            <a:lvl1pPr marL="0" indent="0">
              <a:buNone/>
              <a:defRPr sz="3520"/>
            </a:lvl1pPr>
            <a:lvl2pPr marL="502920" indent="0">
              <a:buNone/>
              <a:defRPr sz="3080"/>
            </a:lvl2pPr>
            <a:lvl3pPr marL="1005840" indent="0">
              <a:buNone/>
              <a:defRPr sz="2640"/>
            </a:lvl3pPr>
            <a:lvl4pPr marL="1508760" indent="0">
              <a:buNone/>
              <a:defRPr sz="2200"/>
            </a:lvl4pPr>
            <a:lvl5pPr marL="2011680" indent="0">
              <a:buNone/>
              <a:defRPr sz="2200"/>
            </a:lvl5pPr>
            <a:lvl6pPr marL="2514600" indent="0">
              <a:buNone/>
              <a:defRPr sz="2200"/>
            </a:lvl6pPr>
            <a:lvl7pPr marL="3017520" indent="0">
              <a:buNone/>
              <a:defRPr sz="2200"/>
            </a:lvl7pPr>
            <a:lvl8pPr marL="3520440" indent="0">
              <a:buNone/>
              <a:defRPr sz="2200"/>
            </a:lvl8pPr>
            <a:lvl9pPr marL="4023360" indent="0">
              <a:buNone/>
              <a:defRPr sz="2200"/>
            </a:lvl9pPr>
          </a:lstStyle>
          <a:p>
            <a:r>
              <a:rPr lang="en-US"/>
              <a:t>Click icon to add picture</a:t>
            </a:r>
            <a:endParaRPr lang="en-US" dirty="0"/>
          </a:p>
        </p:txBody>
      </p:sp>
      <p:sp>
        <p:nvSpPr>
          <p:cNvPr id="4" name="Text Placeholder 3"/>
          <p:cNvSpPr>
            <a:spLocks noGrp="1"/>
          </p:cNvSpPr>
          <p:nvPr>
            <p:ph type="body" sz="half" idx="2"/>
          </p:nvPr>
        </p:nvSpPr>
        <p:spPr>
          <a:xfrm>
            <a:off x="692825" y="2331720"/>
            <a:ext cx="3244096" cy="4319800"/>
          </a:xfrm>
        </p:spPr>
        <p:txBody>
          <a:bodyPr/>
          <a:lstStyle>
            <a:lvl1pPr marL="0" indent="0">
              <a:buNone/>
              <a:defRPr sz="1760"/>
            </a:lvl1pPr>
            <a:lvl2pPr marL="502920" indent="0">
              <a:buNone/>
              <a:defRPr sz="1540"/>
            </a:lvl2pPr>
            <a:lvl3pPr marL="1005840" indent="0">
              <a:buNone/>
              <a:defRPr sz="1320"/>
            </a:lvl3pPr>
            <a:lvl4pPr marL="1508760" indent="0">
              <a:buNone/>
              <a:defRPr sz="1100"/>
            </a:lvl4pPr>
            <a:lvl5pPr marL="2011680" indent="0">
              <a:buNone/>
              <a:defRPr sz="1100"/>
            </a:lvl5pPr>
            <a:lvl6pPr marL="2514600" indent="0">
              <a:buNone/>
              <a:defRPr sz="1100"/>
            </a:lvl6pPr>
            <a:lvl7pPr marL="3017520" indent="0">
              <a:buNone/>
              <a:defRPr sz="1100"/>
            </a:lvl7pPr>
            <a:lvl8pPr marL="3520440" indent="0">
              <a:buNone/>
              <a:defRPr sz="1100"/>
            </a:lvl8pPr>
            <a:lvl9pPr marL="4023360" indent="0">
              <a:buNone/>
              <a:defRPr sz="1100"/>
            </a:lvl9pPr>
          </a:lstStyle>
          <a:p>
            <a:pPr lvl="0"/>
            <a:r>
              <a:rPr lang="en-US"/>
              <a:t>Click to edit Master text styles</a:t>
            </a:r>
          </a:p>
        </p:txBody>
      </p:sp>
      <p:sp>
        <p:nvSpPr>
          <p:cNvPr id="5" name="Date Placeholder 4"/>
          <p:cNvSpPr>
            <a:spLocks noGrp="1"/>
          </p:cNvSpPr>
          <p:nvPr>
            <p:ph type="dt" sz="half" idx="10"/>
          </p:nvPr>
        </p:nvSpPr>
        <p:spPr/>
        <p:txBody>
          <a:bodyPr/>
          <a:lstStyle/>
          <a:p>
            <a:fld id="{E82AC39B-AEF8-47A6-997C-02F38BF17500}" type="datetimeFigureOut">
              <a:rPr lang="en-US" smtClean="0"/>
              <a:t>2/10/2024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E07A91BD-2D30-4D1B-B388-0538F34CA7E2}" type="slidenum">
              <a:rPr lang="en-US" smtClean="0"/>
              <a:t>‹#›</a:t>
            </a:fld>
            <a:endParaRPr lang="en-US" dirty="0"/>
          </a:p>
        </p:txBody>
      </p:sp>
    </p:spTree>
    <p:extLst>
      <p:ext uri="{BB962C8B-B14F-4D97-AF65-F5344CB8AC3E}">
        <p14:creationId xmlns:p14="http://schemas.microsoft.com/office/powerpoint/2010/main" val="20763998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91515" y="413810"/>
            <a:ext cx="8675370" cy="150230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91515" y="2069042"/>
            <a:ext cx="8675370" cy="49315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91515" y="7203865"/>
            <a:ext cx="2263140" cy="413808"/>
          </a:xfrm>
          <a:prstGeom prst="rect">
            <a:avLst/>
          </a:prstGeom>
        </p:spPr>
        <p:txBody>
          <a:bodyPr vert="horz" lIns="91440" tIns="45720" rIns="91440" bIns="45720" rtlCol="0" anchor="ctr"/>
          <a:lstStyle>
            <a:lvl1pPr algn="l">
              <a:defRPr sz="1320">
                <a:solidFill>
                  <a:schemeClr val="tx1">
                    <a:tint val="75000"/>
                  </a:schemeClr>
                </a:solidFill>
              </a:defRPr>
            </a:lvl1pPr>
          </a:lstStyle>
          <a:p>
            <a:fld id="{E82AC39B-AEF8-47A6-997C-02F38BF17500}" type="datetimeFigureOut">
              <a:rPr lang="en-US" smtClean="0"/>
              <a:t>2/10/2024</a:t>
            </a:fld>
            <a:endParaRPr lang="en-US" dirty="0"/>
          </a:p>
        </p:txBody>
      </p:sp>
      <p:sp>
        <p:nvSpPr>
          <p:cNvPr id="5" name="Footer Placeholder 4"/>
          <p:cNvSpPr>
            <a:spLocks noGrp="1"/>
          </p:cNvSpPr>
          <p:nvPr>
            <p:ph type="ftr" sz="quarter" idx="3"/>
          </p:nvPr>
        </p:nvSpPr>
        <p:spPr>
          <a:xfrm>
            <a:off x="3331845" y="7203865"/>
            <a:ext cx="3394710" cy="413808"/>
          </a:xfrm>
          <a:prstGeom prst="rect">
            <a:avLst/>
          </a:prstGeom>
        </p:spPr>
        <p:txBody>
          <a:bodyPr vert="horz" lIns="91440" tIns="45720" rIns="91440" bIns="45720" rtlCol="0" anchor="ctr"/>
          <a:lstStyle>
            <a:lvl1pPr algn="ctr">
              <a:defRPr sz="132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7103745" y="7203865"/>
            <a:ext cx="2263140" cy="413808"/>
          </a:xfrm>
          <a:prstGeom prst="rect">
            <a:avLst/>
          </a:prstGeom>
        </p:spPr>
        <p:txBody>
          <a:bodyPr vert="horz" lIns="91440" tIns="45720" rIns="91440" bIns="45720" rtlCol="0" anchor="ctr"/>
          <a:lstStyle>
            <a:lvl1pPr algn="r">
              <a:defRPr sz="1320">
                <a:solidFill>
                  <a:schemeClr val="tx1">
                    <a:tint val="75000"/>
                  </a:schemeClr>
                </a:solidFill>
              </a:defRPr>
            </a:lvl1pPr>
          </a:lstStyle>
          <a:p>
            <a:fld id="{E07A91BD-2D30-4D1B-B388-0538F34CA7E2}" type="slidenum">
              <a:rPr lang="en-US" smtClean="0"/>
              <a:t>‹#›</a:t>
            </a:fld>
            <a:endParaRPr lang="en-US" dirty="0"/>
          </a:p>
        </p:txBody>
      </p:sp>
    </p:spTree>
    <p:extLst>
      <p:ext uri="{BB962C8B-B14F-4D97-AF65-F5344CB8AC3E}">
        <p14:creationId xmlns:p14="http://schemas.microsoft.com/office/powerpoint/2010/main" val="246443806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Lst>
  <p:txStyles>
    <p:titleStyle>
      <a:lvl1pPr algn="l" defTabSz="1005840" rtl="0" eaLnBrk="1" latinLnBrk="0" hangingPunct="1">
        <a:lnSpc>
          <a:spcPct val="90000"/>
        </a:lnSpc>
        <a:spcBef>
          <a:spcPct val="0"/>
        </a:spcBef>
        <a:buNone/>
        <a:defRPr sz="4840" kern="1200">
          <a:solidFill>
            <a:schemeClr val="tx1"/>
          </a:solidFill>
          <a:latin typeface="+mj-lt"/>
          <a:ea typeface="+mj-ea"/>
          <a:cs typeface="+mj-cs"/>
        </a:defRPr>
      </a:lvl1pPr>
    </p:titleStyle>
    <p:bodyStyle>
      <a:lvl1pPr marL="251460" indent="-251460" algn="l" defTabSz="1005840" rtl="0" eaLnBrk="1" latinLnBrk="0" hangingPunct="1">
        <a:lnSpc>
          <a:spcPct val="90000"/>
        </a:lnSpc>
        <a:spcBef>
          <a:spcPts val="1100"/>
        </a:spcBef>
        <a:buFont typeface="Arial" panose="020B0604020202020204" pitchFamily="34" charset="0"/>
        <a:buChar char="•"/>
        <a:defRPr sz="3080" kern="1200">
          <a:solidFill>
            <a:schemeClr val="tx1"/>
          </a:solidFill>
          <a:latin typeface="+mn-lt"/>
          <a:ea typeface="+mn-ea"/>
          <a:cs typeface="+mn-cs"/>
        </a:defRPr>
      </a:lvl1pPr>
      <a:lvl2pPr marL="754380" indent="-251460" algn="l" defTabSz="1005840" rtl="0" eaLnBrk="1" latinLnBrk="0" hangingPunct="1">
        <a:lnSpc>
          <a:spcPct val="90000"/>
        </a:lnSpc>
        <a:spcBef>
          <a:spcPts val="550"/>
        </a:spcBef>
        <a:buFont typeface="Arial" panose="020B0604020202020204" pitchFamily="34" charset="0"/>
        <a:buChar char="•"/>
        <a:defRPr sz="2640" kern="1200">
          <a:solidFill>
            <a:schemeClr val="tx1"/>
          </a:solidFill>
          <a:latin typeface="+mn-lt"/>
          <a:ea typeface="+mn-ea"/>
          <a:cs typeface="+mn-cs"/>
        </a:defRPr>
      </a:lvl2pPr>
      <a:lvl3pPr marL="1257300" indent="-251460" algn="l" defTabSz="1005840" rtl="0" eaLnBrk="1" latinLnBrk="0" hangingPunct="1">
        <a:lnSpc>
          <a:spcPct val="90000"/>
        </a:lnSpc>
        <a:spcBef>
          <a:spcPts val="550"/>
        </a:spcBef>
        <a:buFont typeface="Arial" panose="020B0604020202020204" pitchFamily="34" charset="0"/>
        <a:buChar char="•"/>
        <a:defRPr sz="2200" kern="1200">
          <a:solidFill>
            <a:schemeClr val="tx1"/>
          </a:solidFill>
          <a:latin typeface="+mn-lt"/>
          <a:ea typeface="+mn-ea"/>
          <a:cs typeface="+mn-cs"/>
        </a:defRPr>
      </a:lvl3pPr>
      <a:lvl4pPr marL="17602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4pPr>
      <a:lvl5pPr marL="226314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5pPr>
      <a:lvl6pPr marL="276606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6pPr>
      <a:lvl7pPr marL="326898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7pPr>
      <a:lvl8pPr marL="377190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8pPr>
      <a:lvl9pPr marL="4274820" indent="-251460" algn="l" defTabSz="1005840" rtl="0" eaLnBrk="1" latinLnBrk="0" hangingPunct="1">
        <a:lnSpc>
          <a:spcPct val="90000"/>
        </a:lnSpc>
        <a:spcBef>
          <a:spcPts val="550"/>
        </a:spcBef>
        <a:buFont typeface="Arial" panose="020B0604020202020204" pitchFamily="34" charset="0"/>
        <a:buChar char="•"/>
        <a:defRPr sz="1980" kern="1200">
          <a:solidFill>
            <a:schemeClr val="tx1"/>
          </a:solidFill>
          <a:latin typeface="+mn-lt"/>
          <a:ea typeface="+mn-ea"/>
          <a:cs typeface="+mn-cs"/>
        </a:defRPr>
      </a:lvl9pPr>
    </p:bodyStyle>
    <p:otherStyle>
      <a:defPPr>
        <a:defRPr lang="en-US"/>
      </a:defPPr>
      <a:lvl1pPr marL="0" algn="l" defTabSz="1005840" rtl="0" eaLnBrk="1" latinLnBrk="0" hangingPunct="1">
        <a:defRPr sz="1980" kern="1200">
          <a:solidFill>
            <a:schemeClr val="tx1"/>
          </a:solidFill>
          <a:latin typeface="+mn-lt"/>
          <a:ea typeface="+mn-ea"/>
          <a:cs typeface="+mn-cs"/>
        </a:defRPr>
      </a:lvl1pPr>
      <a:lvl2pPr marL="502920" algn="l" defTabSz="1005840" rtl="0" eaLnBrk="1" latinLnBrk="0" hangingPunct="1">
        <a:defRPr sz="1980" kern="1200">
          <a:solidFill>
            <a:schemeClr val="tx1"/>
          </a:solidFill>
          <a:latin typeface="+mn-lt"/>
          <a:ea typeface="+mn-ea"/>
          <a:cs typeface="+mn-cs"/>
        </a:defRPr>
      </a:lvl2pPr>
      <a:lvl3pPr marL="1005840" algn="l" defTabSz="1005840" rtl="0" eaLnBrk="1" latinLnBrk="0" hangingPunct="1">
        <a:defRPr sz="1980" kern="1200">
          <a:solidFill>
            <a:schemeClr val="tx1"/>
          </a:solidFill>
          <a:latin typeface="+mn-lt"/>
          <a:ea typeface="+mn-ea"/>
          <a:cs typeface="+mn-cs"/>
        </a:defRPr>
      </a:lvl3pPr>
      <a:lvl4pPr marL="1508760" algn="l" defTabSz="1005840" rtl="0" eaLnBrk="1" latinLnBrk="0" hangingPunct="1">
        <a:defRPr sz="1980" kern="1200">
          <a:solidFill>
            <a:schemeClr val="tx1"/>
          </a:solidFill>
          <a:latin typeface="+mn-lt"/>
          <a:ea typeface="+mn-ea"/>
          <a:cs typeface="+mn-cs"/>
        </a:defRPr>
      </a:lvl4pPr>
      <a:lvl5pPr marL="2011680" algn="l" defTabSz="1005840" rtl="0" eaLnBrk="1" latinLnBrk="0" hangingPunct="1">
        <a:defRPr sz="1980" kern="1200">
          <a:solidFill>
            <a:schemeClr val="tx1"/>
          </a:solidFill>
          <a:latin typeface="+mn-lt"/>
          <a:ea typeface="+mn-ea"/>
          <a:cs typeface="+mn-cs"/>
        </a:defRPr>
      </a:lvl5pPr>
      <a:lvl6pPr marL="2514600" algn="l" defTabSz="1005840" rtl="0" eaLnBrk="1" latinLnBrk="0" hangingPunct="1">
        <a:defRPr sz="1980" kern="1200">
          <a:solidFill>
            <a:schemeClr val="tx1"/>
          </a:solidFill>
          <a:latin typeface="+mn-lt"/>
          <a:ea typeface="+mn-ea"/>
          <a:cs typeface="+mn-cs"/>
        </a:defRPr>
      </a:lvl6pPr>
      <a:lvl7pPr marL="3017520" algn="l" defTabSz="1005840" rtl="0" eaLnBrk="1" latinLnBrk="0" hangingPunct="1">
        <a:defRPr sz="1980" kern="1200">
          <a:solidFill>
            <a:schemeClr val="tx1"/>
          </a:solidFill>
          <a:latin typeface="+mn-lt"/>
          <a:ea typeface="+mn-ea"/>
          <a:cs typeface="+mn-cs"/>
        </a:defRPr>
      </a:lvl7pPr>
      <a:lvl8pPr marL="3520440" algn="l" defTabSz="1005840" rtl="0" eaLnBrk="1" latinLnBrk="0" hangingPunct="1">
        <a:defRPr sz="1980" kern="1200">
          <a:solidFill>
            <a:schemeClr val="tx1"/>
          </a:solidFill>
          <a:latin typeface="+mn-lt"/>
          <a:ea typeface="+mn-ea"/>
          <a:cs typeface="+mn-cs"/>
        </a:defRPr>
      </a:lvl8pPr>
      <a:lvl9pPr marL="4023360" algn="l" defTabSz="1005840" rtl="0" eaLnBrk="1" latinLnBrk="0" hangingPunct="1">
        <a:defRPr sz="19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9.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43" name="Rectangle 4">
            <a:extLst>
              <a:ext uri="{FF2B5EF4-FFF2-40B4-BE49-F238E27FC236}">
                <a16:creationId xmlns:a16="http://schemas.microsoft.com/office/drawing/2014/main" id="{BAC6A0F5-7623-499D-9CF6-293E2B9D438C}"/>
              </a:ext>
              <a:ext uri="{C183D7F6-B498-43B3-948B-1728B52AA6E4}">
                <adec:decorative xmlns:adec="http://schemas.microsoft.com/office/drawing/2017/decorative" val="1"/>
              </a:ext>
            </a:extLst>
          </p:cNvPr>
          <p:cNvSpPr/>
          <p:nvPr/>
        </p:nvSpPr>
        <p:spPr>
          <a:xfrm>
            <a:off x="0" y="3"/>
            <a:ext cx="10058400" cy="2538736"/>
          </a:xfrm>
          <a:prstGeom prst="rect">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550" tIns="31277" rIns="62550" bIns="31277" numCol="1" spcCol="0" rtlCol="0" fromWordArt="0" anchor="ctr" anchorCtr="0" forceAA="0" compatLnSpc="1">
            <a:prstTxWarp prst="textNoShape">
              <a:avLst/>
            </a:prstTxWarp>
            <a:noAutofit/>
          </a:bodyPr>
          <a:lstStyle/>
          <a:p>
            <a:pPr algn="ctr"/>
            <a:endParaRPr lang="en-US" sz="1229" dirty="0"/>
          </a:p>
        </p:txBody>
      </p:sp>
      <p:sp>
        <p:nvSpPr>
          <p:cNvPr id="44" name="TextBox 3">
            <a:extLst>
              <a:ext uri="{FF2B5EF4-FFF2-40B4-BE49-F238E27FC236}">
                <a16:creationId xmlns:a16="http://schemas.microsoft.com/office/drawing/2014/main" id="{3887613D-DAF5-4362-A1F9-C1557151D8B6}"/>
              </a:ext>
            </a:extLst>
          </p:cNvPr>
          <p:cNvSpPr txBox="1"/>
          <p:nvPr/>
        </p:nvSpPr>
        <p:spPr>
          <a:xfrm>
            <a:off x="454960" y="545049"/>
            <a:ext cx="6772942" cy="1975926"/>
          </a:xfrm>
          <a:prstGeom prst="rect">
            <a:avLst/>
          </a:prstGeom>
          <a:noFill/>
        </p:spPr>
        <p:txBody>
          <a:bodyPr wrap="square" rtlCol="0">
            <a:spAutoFit/>
          </a:bodyPr>
          <a:lstStyle/>
          <a:p>
            <a:pPr>
              <a:lnSpc>
                <a:spcPct val="90000"/>
              </a:lnSpc>
            </a:pPr>
            <a:r>
              <a:rPr lang="es-ES" sz="4000" kern="1500" spc="-83" dirty="0">
                <a:solidFill>
                  <a:schemeClr val="bg1"/>
                </a:solidFill>
                <a:latin typeface="Segoe UI Semibold" panose="020B0702040204020203" pitchFamily="34" charset="0"/>
                <a:cs typeface="Segoe UI Semibold" panose="020B0702040204020203" pitchFamily="34" charset="0"/>
              </a:rPr>
              <a:t>J</a:t>
            </a:r>
            <a:r>
              <a:rPr lang="en-US" sz="4000" kern="1500" spc="-83" dirty="0">
                <a:solidFill>
                  <a:schemeClr val="bg1"/>
                </a:solidFill>
                <a:latin typeface="Segoe UI Semibold" panose="020B0702040204020203" pitchFamily="34" charset="0"/>
                <a:cs typeface="Segoe UI Semibold" panose="020B0702040204020203" pitchFamily="34" charset="0"/>
              </a:rPr>
              <a:t>ava and Web Development</a:t>
            </a:r>
          </a:p>
          <a:p>
            <a:pPr>
              <a:lnSpc>
                <a:spcPct val="90000"/>
              </a:lnSpc>
            </a:pPr>
            <a:r>
              <a:rPr lang="en-US" sz="4000" kern="1500" spc="-83" dirty="0">
                <a:solidFill>
                  <a:schemeClr val="bg1"/>
                </a:solidFill>
                <a:latin typeface="Segoe UI Semibold" panose="020B0702040204020203" pitchFamily="34" charset="0"/>
                <a:cs typeface="Segoe UI Semibold" panose="020B0702040204020203" pitchFamily="34" charset="0"/>
              </a:rPr>
              <a:t>Project</a:t>
            </a:r>
            <a:br>
              <a:rPr lang="en-US" sz="4000" kern="1500" spc="-83" dirty="0">
                <a:solidFill>
                  <a:schemeClr val="bg1"/>
                </a:solidFill>
                <a:latin typeface="Segoe UI Semibold" panose="020B0702040204020203" pitchFamily="34" charset="0"/>
                <a:cs typeface="Segoe UI Semibold" panose="020B0702040204020203" pitchFamily="34" charset="0"/>
              </a:rPr>
            </a:br>
            <a:endParaRPr lang="en-US" sz="4000" kern="1500" spc="-83" dirty="0">
              <a:solidFill>
                <a:schemeClr val="bg1"/>
              </a:solidFill>
              <a:latin typeface="Segoe UI Semibold" panose="020B0702040204020203" pitchFamily="34" charset="0"/>
              <a:cs typeface="Segoe UI Semibold" panose="020B0702040204020203" pitchFamily="34" charset="0"/>
            </a:endParaRPr>
          </a:p>
          <a:p>
            <a:pPr>
              <a:lnSpc>
                <a:spcPct val="90000"/>
              </a:lnSpc>
            </a:pPr>
            <a:r>
              <a:rPr lang="en-US" sz="1600" kern="1500" spc="-83" dirty="0">
                <a:solidFill>
                  <a:schemeClr val="bg1"/>
                </a:solidFill>
                <a:latin typeface="Segoe UI Semibold" panose="020B0702040204020203" pitchFamily="34" charset="0"/>
                <a:cs typeface="Segoe UI Semibold" panose="020B0702040204020203" pitchFamily="34" charset="0"/>
              </a:rPr>
              <a:t>Jesús León (M.N. 92126901)</a:t>
            </a:r>
          </a:p>
        </p:txBody>
      </p:sp>
      <p:sp>
        <p:nvSpPr>
          <p:cNvPr id="35" name="TextBox 15">
            <a:extLst>
              <a:ext uri="{FF2B5EF4-FFF2-40B4-BE49-F238E27FC236}">
                <a16:creationId xmlns:a16="http://schemas.microsoft.com/office/drawing/2014/main" id="{F63109D1-B946-4573-951B-E3F065686A2A}"/>
              </a:ext>
            </a:extLst>
          </p:cNvPr>
          <p:cNvSpPr txBox="1"/>
          <p:nvPr/>
        </p:nvSpPr>
        <p:spPr>
          <a:xfrm>
            <a:off x="454960" y="2768873"/>
            <a:ext cx="9310976" cy="1138773"/>
          </a:xfrm>
          <a:prstGeom prst="rect">
            <a:avLst/>
          </a:prstGeom>
          <a:noFill/>
        </p:spPr>
        <p:txBody>
          <a:bodyPr wrap="square" rtlCol="0">
            <a:spAutoFit/>
          </a:bodyPr>
          <a:lstStyle/>
          <a:p>
            <a:pPr algn="just">
              <a:lnSpc>
                <a:spcPct val="150000"/>
              </a:lnSpc>
            </a:pPr>
            <a:r>
              <a:rPr lang="en-US" sz="2400" b="1" dirty="0" err="1">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rPr>
              <a:t>Vakthund</a:t>
            </a:r>
            <a:endParaRPr lang="en-US" sz="1400" dirty="0">
              <a:solidFill>
                <a:schemeClr val="tx1">
                  <a:lumMod val="85000"/>
                  <a:lumOff val="15000"/>
                </a:schemeClr>
              </a:solidFill>
              <a:latin typeface="Segoe UI" panose="020B0502040204020203" pitchFamily="34" charset="0"/>
              <a:ea typeface="Segoe UI" panose="020B0502040204020203" pitchFamily="34" charset="0"/>
              <a:cs typeface="Segoe UI" panose="020B0502040204020203" pitchFamily="34" charset="0"/>
            </a:endParaRPr>
          </a:p>
          <a:p>
            <a:pPr algn="just"/>
            <a:r>
              <a:rPr lang="en-US" sz="1500" dirty="0">
                <a:latin typeface="Segoe UI" panose="020B0502040204020203" pitchFamily="34" charset="0"/>
                <a:ea typeface="Segoe UI" panose="020B0502040204020203" pitchFamily="34" charset="0"/>
                <a:cs typeface="Segoe UI" panose="020B0502040204020203" pitchFamily="34" charset="0"/>
              </a:rPr>
              <a:t>Self-hosted web dashboard for security researchers to manage and track IoT devices obtained from public sources such as Shodan or </a:t>
            </a:r>
            <a:r>
              <a:rPr lang="en-US" sz="1500" dirty="0" err="1">
                <a:latin typeface="Segoe UI" panose="020B0502040204020203" pitchFamily="34" charset="0"/>
                <a:ea typeface="Segoe UI" panose="020B0502040204020203" pitchFamily="34" charset="0"/>
                <a:cs typeface="Segoe UI" panose="020B0502040204020203" pitchFamily="34" charset="0"/>
              </a:rPr>
              <a:t>ZoomEye</a:t>
            </a:r>
            <a:r>
              <a:rPr lang="en-US" sz="1500" dirty="0">
                <a:latin typeface="Segoe UI" panose="020B0502040204020203" pitchFamily="34" charset="0"/>
                <a:ea typeface="Segoe UI" panose="020B0502040204020203" pitchFamily="34" charset="0"/>
                <a:cs typeface="Segoe UI" panose="020B0502040204020203" pitchFamily="34" charset="0"/>
              </a:rPr>
              <a:t>. </a:t>
            </a:r>
            <a:r>
              <a:rPr lang="en-US" sz="1200" dirty="0">
                <a:latin typeface="Segoe UI" panose="020B0502040204020203" pitchFamily="34" charset="0"/>
                <a:ea typeface="Segoe UI" panose="020B0502040204020203" pitchFamily="34" charset="0"/>
                <a:cs typeface="Segoe UI" panose="020B0502040204020203" pitchFamily="34" charset="0"/>
              </a:rPr>
              <a:t>GitHub: https://github.com/leonrjg/Vakthund</a:t>
            </a:r>
          </a:p>
        </p:txBody>
      </p:sp>
      <p:pic>
        <p:nvPicPr>
          <p:cNvPr id="18" name="Picture 17">
            <a:extLst>
              <a:ext uri="{FF2B5EF4-FFF2-40B4-BE49-F238E27FC236}">
                <a16:creationId xmlns:a16="http://schemas.microsoft.com/office/drawing/2014/main" id="{F94D8D62-52A6-414C-BC25-9D0FB9009F66}"/>
              </a:ext>
            </a:extLst>
          </p:cNvPr>
          <p:cNvPicPr>
            <a:picLocks noChangeAspect="1"/>
          </p:cNvPicPr>
          <p:nvPr/>
        </p:nvPicPr>
        <p:blipFill>
          <a:blip r:embed="rId2"/>
          <a:srcRect/>
          <a:stretch/>
        </p:blipFill>
        <p:spPr>
          <a:xfrm>
            <a:off x="211346" y="4002266"/>
            <a:ext cx="6598016" cy="3225085"/>
          </a:xfrm>
          <a:prstGeom prst="rect">
            <a:avLst/>
          </a:prstGeom>
          <a:ln>
            <a:noFill/>
          </a:ln>
          <a:effectLst>
            <a:outerShdw blurRad="63500" sx="102000" sy="102000" algn="ctr" rotWithShape="0">
              <a:prstClr val="black">
                <a:alpha val="10000"/>
              </a:prstClr>
            </a:outerShdw>
          </a:effectLst>
        </p:spPr>
      </p:pic>
      <p:sp>
        <p:nvSpPr>
          <p:cNvPr id="22" name="TextBox 19">
            <a:extLst>
              <a:ext uri="{FF2B5EF4-FFF2-40B4-BE49-F238E27FC236}">
                <a16:creationId xmlns:a16="http://schemas.microsoft.com/office/drawing/2014/main" id="{7AE89ED4-E9C8-467C-B6A6-A2A06F7815CA}"/>
              </a:ext>
            </a:extLst>
          </p:cNvPr>
          <p:cNvSpPr txBox="1"/>
          <p:nvPr/>
        </p:nvSpPr>
        <p:spPr>
          <a:xfrm>
            <a:off x="6905148" y="3909020"/>
            <a:ext cx="3106687" cy="3411575"/>
          </a:xfrm>
          <a:prstGeom prst="rect">
            <a:avLst/>
          </a:prstGeom>
          <a:noFill/>
        </p:spPr>
        <p:txBody>
          <a:bodyPr wrap="square" rtlCol="0">
            <a:spAutoFit/>
          </a:bodyPr>
          <a:lstStyle/>
          <a:p>
            <a:pPr>
              <a:lnSpc>
                <a:spcPts val="2000"/>
              </a:lnSpc>
            </a:pPr>
            <a:r>
              <a:rPr lang="en-US" sz="1450" b="1" i="0" dirty="0">
                <a:solidFill>
                  <a:srgbClr val="1F2328"/>
                </a:solidFill>
                <a:effectLst/>
                <a:latin typeface="-apple-system"/>
              </a:rPr>
              <a:t>Main </a:t>
            </a:r>
            <a:r>
              <a:rPr lang="en-US" sz="1450" b="1" dirty="0">
                <a:solidFill>
                  <a:srgbClr val="1F2328"/>
                </a:solidFill>
                <a:latin typeface="-apple-system"/>
              </a:rPr>
              <a:t>f</a:t>
            </a:r>
            <a:r>
              <a:rPr lang="en-US" sz="1450" b="1" i="0" dirty="0">
                <a:solidFill>
                  <a:srgbClr val="1F2328"/>
                </a:solidFill>
                <a:effectLst/>
                <a:latin typeface="-apple-system"/>
              </a:rPr>
              <a:t>eatures:</a:t>
            </a:r>
          </a:p>
          <a:p>
            <a:pPr>
              <a:lnSpc>
                <a:spcPts val="2000"/>
              </a:lnSpc>
            </a:pPr>
            <a:r>
              <a:rPr lang="en-US" sz="1450" b="0" i="0" dirty="0">
                <a:solidFill>
                  <a:srgbClr val="1F2328"/>
                </a:solidFill>
                <a:effectLst/>
                <a:latin typeface="-apple-system"/>
              </a:rPr>
              <a:t>🟢 Periodically save hosts that match certain criteria on the search engines</a:t>
            </a:r>
          </a:p>
          <a:p>
            <a:pPr>
              <a:lnSpc>
                <a:spcPts val="2000"/>
              </a:lnSpc>
            </a:pPr>
            <a:r>
              <a:rPr lang="en-US" sz="1450" b="0" i="0" dirty="0">
                <a:solidFill>
                  <a:srgbClr val="1F2328"/>
                </a:solidFill>
                <a:effectLst/>
                <a:latin typeface="-apple-system"/>
              </a:rPr>
              <a:t>🟢 Configure and execute actions targeting certain hosts</a:t>
            </a:r>
          </a:p>
          <a:p>
            <a:pPr>
              <a:lnSpc>
                <a:spcPts val="2000"/>
              </a:lnSpc>
            </a:pPr>
            <a:r>
              <a:rPr lang="en-US" sz="1450" b="0" i="0" dirty="0">
                <a:solidFill>
                  <a:srgbClr val="1F2328"/>
                </a:solidFill>
                <a:effectLst/>
                <a:latin typeface="-apple-system"/>
              </a:rPr>
              <a:t>🟢 Choose what search engine to use for each device</a:t>
            </a:r>
          </a:p>
          <a:p>
            <a:pPr>
              <a:lnSpc>
                <a:spcPts val="2000"/>
              </a:lnSpc>
            </a:pPr>
            <a:r>
              <a:rPr lang="en-US" sz="1450" b="0" i="0" dirty="0">
                <a:solidFill>
                  <a:srgbClr val="1F2328"/>
                </a:solidFill>
                <a:effectLst/>
                <a:latin typeface="-apple-system"/>
              </a:rPr>
              <a:t>🟢 Confirm whether a host is online directly on the web interface</a:t>
            </a:r>
          </a:p>
          <a:p>
            <a:pPr>
              <a:lnSpc>
                <a:spcPts val="2000"/>
              </a:lnSpc>
            </a:pPr>
            <a:r>
              <a:rPr lang="en-US" sz="1450" b="0" i="0" dirty="0">
                <a:solidFill>
                  <a:srgbClr val="1F2328"/>
                </a:solidFill>
                <a:effectLst/>
                <a:latin typeface="-apple-system"/>
              </a:rPr>
              <a:t>🟢 </a:t>
            </a:r>
            <a:r>
              <a:rPr lang="en-US" sz="1450" dirty="0">
                <a:solidFill>
                  <a:srgbClr val="1F2328"/>
                </a:solidFill>
                <a:latin typeface="-apple-system"/>
              </a:rPr>
              <a:t>Filter hosts by tag, device type or any related value</a:t>
            </a:r>
          </a:p>
          <a:p>
            <a:pPr>
              <a:lnSpc>
                <a:spcPts val="2000"/>
              </a:lnSpc>
            </a:pPr>
            <a:r>
              <a:rPr lang="en-US" sz="1450" b="0" i="0" dirty="0">
                <a:solidFill>
                  <a:srgbClr val="1F2328"/>
                </a:solidFill>
                <a:effectLst/>
                <a:latin typeface="-apple-system"/>
              </a:rPr>
              <a:t>🟢 See the full result from the s</a:t>
            </a:r>
            <a:r>
              <a:rPr lang="en-US" sz="1450" dirty="0">
                <a:solidFill>
                  <a:srgbClr val="1F2328"/>
                </a:solidFill>
                <a:latin typeface="-apple-system"/>
              </a:rPr>
              <a:t>earch engine on the web interface</a:t>
            </a:r>
            <a:endParaRPr lang="en-US" sz="1450" b="0" i="0" dirty="0">
              <a:solidFill>
                <a:srgbClr val="1F2328"/>
              </a:solidFill>
              <a:effectLst/>
              <a:latin typeface="-apple-system"/>
            </a:endParaRPr>
          </a:p>
        </p:txBody>
      </p:sp>
      <p:grpSp>
        <p:nvGrpSpPr>
          <p:cNvPr id="4" name="Group 4" descr="Microsoft graphic security">
            <a:extLst>
              <a:ext uri="{FF2B5EF4-FFF2-40B4-BE49-F238E27FC236}">
                <a16:creationId xmlns:a16="http://schemas.microsoft.com/office/drawing/2014/main" id="{1ACED408-A73F-4CFF-979A-26225751F79F}"/>
              </a:ext>
            </a:extLst>
          </p:cNvPr>
          <p:cNvGrpSpPr>
            <a:grpSpLocks noChangeAspect="1"/>
          </p:cNvGrpSpPr>
          <p:nvPr/>
        </p:nvGrpSpPr>
        <p:grpSpPr bwMode="auto">
          <a:xfrm>
            <a:off x="7787819" y="377622"/>
            <a:ext cx="1718119" cy="1763679"/>
            <a:chOff x="4590" y="241"/>
            <a:chExt cx="1433" cy="1471"/>
          </a:xfrm>
        </p:grpSpPr>
        <p:sp>
          <p:nvSpPr>
            <p:cNvPr id="5" name="AutoShape 3">
              <a:extLst>
                <a:ext uri="{FF2B5EF4-FFF2-40B4-BE49-F238E27FC236}">
                  <a16:creationId xmlns:a16="http://schemas.microsoft.com/office/drawing/2014/main" id="{5970AC32-DF10-41E6-8AB0-90978924FFA7}"/>
                </a:ext>
                <a:ext uri="{C183D7F6-B498-43B3-948B-1728B52AA6E4}">
                  <adec:decorative xmlns:adec="http://schemas.microsoft.com/office/drawing/2017/decorative" val="1"/>
                </a:ext>
              </a:extLst>
            </p:cNvPr>
            <p:cNvSpPr>
              <a:spLocks noChangeAspect="1" noChangeArrowheads="1" noTextEdit="1"/>
            </p:cNvSpPr>
            <p:nvPr/>
          </p:nvSpPr>
          <p:spPr bwMode="auto">
            <a:xfrm>
              <a:off x="4590" y="241"/>
              <a:ext cx="1433" cy="1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6" name="Freeform 5">
              <a:extLst>
                <a:ext uri="{FF2B5EF4-FFF2-40B4-BE49-F238E27FC236}">
                  <a16:creationId xmlns:a16="http://schemas.microsoft.com/office/drawing/2014/main" id="{1D315458-7321-4907-9BF7-E1EC63B7C4EB}"/>
                </a:ext>
                <a:ext uri="{C183D7F6-B498-43B3-948B-1728B52AA6E4}">
                  <adec:decorative xmlns:adec="http://schemas.microsoft.com/office/drawing/2017/decorative" val="1"/>
                </a:ext>
              </a:extLst>
            </p:cNvPr>
            <p:cNvSpPr>
              <a:spLocks/>
            </p:cNvSpPr>
            <p:nvPr/>
          </p:nvSpPr>
          <p:spPr bwMode="auto">
            <a:xfrm>
              <a:off x="5705" y="768"/>
              <a:ext cx="318" cy="421"/>
            </a:xfrm>
            <a:custGeom>
              <a:avLst/>
              <a:gdLst>
                <a:gd name="T0" fmla="*/ 0 w 79"/>
                <a:gd name="T1" fmla="*/ 0 h 102"/>
                <a:gd name="T2" fmla="*/ 2 w 79"/>
                <a:gd name="T3" fmla="*/ 25 h 102"/>
                <a:gd name="T4" fmla="*/ 3 w 79"/>
                <a:gd name="T5" fmla="*/ 51 h 102"/>
                <a:gd name="T6" fmla="*/ 2 w 79"/>
                <a:gd name="T7" fmla="*/ 76 h 102"/>
                <a:gd name="T8" fmla="*/ 0 w 79"/>
                <a:gd name="T9" fmla="*/ 102 h 102"/>
                <a:gd name="T10" fmla="*/ 72 w 79"/>
                <a:gd name="T11" fmla="*/ 102 h 102"/>
                <a:gd name="T12" fmla="*/ 79 w 79"/>
                <a:gd name="T13" fmla="*/ 51 h 102"/>
                <a:gd name="T14" fmla="*/ 72 w 79"/>
                <a:gd name="T15" fmla="*/ 0 h 102"/>
                <a:gd name="T16" fmla="*/ 0 w 79"/>
                <a:gd name="T1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2">
                  <a:moveTo>
                    <a:pt x="0" y="0"/>
                  </a:moveTo>
                  <a:cubicBezTo>
                    <a:pt x="1" y="8"/>
                    <a:pt x="2" y="17"/>
                    <a:pt x="2" y="25"/>
                  </a:cubicBezTo>
                  <a:cubicBezTo>
                    <a:pt x="3" y="34"/>
                    <a:pt x="3" y="42"/>
                    <a:pt x="3" y="51"/>
                  </a:cubicBezTo>
                  <a:cubicBezTo>
                    <a:pt x="3" y="59"/>
                    <a:pt x="3" y="68"/>
                    <a:pt x="2" y="76"/>
                  </a:cubicBezTo>
                  <a:cubicBezTo>
                    <a:pt x="2" y="85"/>
                    <a:pt x="1" y="93"/>
                    <a:pt x="0" y="102"/>
                  </a:cubicBezTo>
                  <a:cubicBezTo>
                    <a:pt x="72" y="102"/>
                    <a:pt x="72" y="102"/>
                    <a:pt x="72" y="102"/>
                  </a:cubicBezTo>
                  <a:cubicBezTo>
                    <a:pt x="77" y="85"/>
                    <a:pt x="79" y="68"/>
                    <a:pt x="79" y="51"/>
                  </a:cubicBezTo>
                  <a:cubicBezTo>
                    <a:pt x="79" y="33"/>
                    <a:pt x="77" y="16"/>
                    <a:pt x="72" y="0"/>
                  </a:cubicBezTo>
                  <a:lnTo>
                    <a:pt x="0" y="0"/>
                  </a:lnTo>
                  <a:close/>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7" name="Freeform 6">
              <a:extLst>
                <a:ext uri="{FF2B5EF4-FFF2-40B4-BE49-F238E27FC236}">
                  <a16:creationId xmlns:a16="http://schemas.microsoft.com/office/drawing/2014/main" id="{BF83DBD2-38C4-4046-829F-020CB760C656}"/>
                </a:ext>
                <a:ext uri="{C183D7F6-B498-43B3-948B-1728B52AA6E4}">
                  <adec:decorative xmlns:adec="http://schemas.microsoft.com/office/drawing/2017/decorative" val="1"/>
                </a:ext>
              </a:extLst>
            </p:cNvPr>
            <p:cNvSpPr>
              <a:spLocks/>
            </p:cNvSpPr>
            <p:nvPr/>
          </p:nvSpPr>
          <p:spPr bwMode="auto">
            <a:xfrm>
              <a:off x="5540" y="282"/>
              <a:ext cx="415" cy="379"/>
            </a:xfrm>
            <a:custGeom>
              <a:avLst/>
              <a:gdLst>
                <a:gd name="T0" fmla="*/ 24 w 103"/>
                <a:gd name="T1" fmla="*/ 44 h 92"/>
                <a:gd name="T2" fmla="*/ 31 w 103"/>
                <a:gd name="T3" fmla="*/ 68 h 92"/>
                <a:gd name="T4" fmla="*/ 37 w 103"/>
                <a:gd name="T5" fmla="*/ 92 h 92"/>
                <a:gd name="T6" fmla="*/ 103 w 103"/>
                <a:gd name="T7" fmla="*/ 92 h 92"/>
                <a:gd name="T8" fmla="*/ 85 w 103"/>
                <a:gd name="T9" fmla="*/ 62 h 92"/>
                <a:gd name="T10" fmla="*/ 61 w 103"/>
                <a:gd name="T11" fmla="*/ 36 h 92"/>
                <a:gd name="T12" fmla="*/ 32 w 103"/>
                <a:gd name="T13" fmla="*/ 15 h 92"/>
                <a:gd name="T14" fmla="*/ 0 w 103"/>
                <a:gd name="T15" fmla="*/ 0 h 92"/>
                <a:gd name="T16" fmla="*/ 13 w 103"/>
                <a:gd name="T17" fmla="*/ 21 h 92"/>
                <a:gd name="T18" fmla="*/ 24 w 103"/>
                <a:gd name="T19" fmla="*/ 44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92">
                  <a:moveTo>
                    <a:pt x="24" y="44"/>
                  </a:moveTo>
                  <a:cubicBezTo>
                    <a:pt x="27" y="52"/>
                    <a:pt x="29" y="60"/>
                    <a:pt x="31" y="68"/>
                  </a:cubicBezTo>
                  <a:cubicBezTo>
                    <a:pt x="33" y="76"/>
                    <a:pt x="35" y="84"/>
                    <a:pt x="37" y="92"/>
                  </a:cubicBezTo>
                  <a:cubicBezTo>
                    <a:pt x="103" y="92"/>
                    <a:pt x="103" y="92"/>
                    <a:pt x="103" y="92"/>
                  </a:cubicBezTo>
                  <a:cubicBezTo>
                    <a:pt x="98" y="82"/>
                    <a:pt x="92" y="71"/>
                    <a:pt x="85" y="62"/>
                  </a:cubicBezTo>
                  <a:cubicBezTo>
                    <a:pt x="78" y="52"/>
                    <a:pt x="70" y="44"/>
                    <a:pt x="61" y="36"/>
                  </a:cubicBezTo>
                  <a:cubicBezTo>
                    <a:pt x="52" y="28"/>
                    <a:pt x="43" y="21"/>
                    <a:pt x="32" y="15"/>
                  </a:cubicBezTo>
                  <a:cubicBezTo>
                    <a:pt x="22" y="9"/>
                    <a:pt x="12" y="4"/>
                    <a:pt x="0" y="0"/>
                  </a:cubicBezTo>
                  <a:cubicBezTo>
                    <a:pt x="5" y="7"/>
                    <a:pt x="10" y="14"/>
                    <a:pt x="13" y="21"/>
                  </a:cubicBezTo>
                  <a:cubicBezTo>
                    <a:pt x="17" y="29"/>
                    <a:pt x="21" y="36"/>
                    <a:pt x="24" y="44"/>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8" name="Freeform 7">
              <a:extLst>
                <a:ext uri="{FF2B5EF4-FFF2-40B4-BE49-F238E27FC236}">
                  <a16:creationId xmlns:a16="http://schemas.microsoft.com/office/drawing/2014/main" id="{699FEE66-6D12-4C38-A7C0-E54CFE3893C2}"/>
                </a:ext>
                <a:ext uri="{C183D7F6-B498-43B3-948B-1728B52AA6E4}">
                  <adec:decorative xmlns:adec="http://schemas.microsoft.com/office/drawing/2017/decorative" val="1"/>
                </a:ext>
              </a:extLst>
            </p:cNvPr>
            <p:cNvSpPr>
              <a:spLocks/>
            </p:cNvSpPr>
            <p:nvPr/>
          </p:nvSpPr>
          <p:spPr bwMode="auto">
            <a:xfrm>
              <a:off x="5540" y="1292"/>
              <a:ext cx="415" cy="379"/>
            </a:xfrm>
            <a:custGeom>
              <a:avLst/>
              <a:gdLst>
                <a:gd name="T0" fmla="*/ 85 w 103"/>
                <a:gd name="T1" fmla="*/ 31 h 92"/>
                <a:gd name="T2" fmla="*/ 61 w 103"/>
                <a:gd name="T3" fmla="*/ 57 h 92"/>
                <a:gd name="T4" fmla="*/ 32 w 103"/>
                <a:gd name="T5" fmla="*/ 77 h 92"/>
                <a:gd name="T6" fmla="*/ 0 w 103"/>
                <a:gd name="T7" fmla="*/ 92 h 92"/>
                <a:gd name="T8" fmla="*/ 13 w 103"/>
                <a:gd name="T9" fmla="*/ 71 h 92"/>
                <a:gd name="T10" fmla="*/ 24 w 103"/>
                <a:gd name="T11" fmla="*/ 48 h 92"/>
                <a:gd name="T12" fmla="*/ 31 w 103"/>
                <a:gd name="T13" fmla="*/ 24 h 92"/>
                <a:gd name="T14" fmla="*/ 37 w 103"/>
                <a:gd name="T15" fmla="*/ 0 h 92"/>
                <a:gd name="T16" fmla="*/ 103 w 103"/>
                <a:gd name="T17" fmla="*/ 0 h 92"/>
                <a:gd name="T18" fmla="*/ 85 w 103"/>
                <a:gd name="T19" fmla="*/ 31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92">
                  <a:moveTo>
                    <a:pt x="85" y="31"/>
                  </a:moveTo>
                  <a:cubicBezTo>
                    <a:pt x="78" y="40"/>
                    <a:pt x="70" y="49"/>
                    <a:pt x="61" y="57"/>
                  </a:cubicBezTo>
                  <a:cubicBezTo>
                    <a:pt x="52" y="64"/>
                    <a:pt x="43" y="71"/>
                    <a:pt x="32" y="77"/>
                  </a:cubicBezTo>
                  <a:cubicBezTo>
                    <a:pt x="22" y="84"/>
                    <a:pt x="12" y="88"/>
                    <a:pt x="0" y="92"/>
                  </a:cubicBezTo>
                  <a:cubicBezTo>
                    <a:pt x="5" y="86"/>
                    <a:pt x="10" y="79"/>
                    <a:pt x="13" y="71"/>
                  </a:cubicBezTo>
                  <a:cubicBezTo>
                    <a:pt x="17" y="64"/>
                    <a:pt x="21" y="56"/>
                    <a:pt x="24" y="48"/>
                  </a:cubicBezTo>
                  <a:cubicBezTo>
                    <a:pt x="27" y="40"/>
                    <a:pt x="29" y="32"/>
                    <a:pt x="31" y="24"/>
                  </a:cubicBezTo>
                  <a:cubicBezTo>
                    <a:pt x="33" y="16"/>
                    <a:pt x="35" y="8"/>
                    <a:pt x="37" y="0"/>
                  </a:cubicBezTo>
                  <a:cubicBezTo>
                    <a:pt x="103" y="0"/>
                    <a:pt x="103" y="0"/>
                    <a:pt x="103" y="0"/>
                  </a:cubicBezTo>
                  <a:cubicBezTo>
                    <a:pt x="98" y="11"/>
                    <a:pt x="92" y="21"/>
                    <a:pt x="85" y="31"/>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9" name="Freeform 8">
              <a:extLst>
                <a:ext uri="{FF2B5EF4-FFF2-40B4-BE49-F238E27FC236}">
                  <a16:creationId xmlns:a16="http://schemas.microsoft.com/office/drawing/2014/main" id="{C4AC41B1-C599-4E8A-A6B4-9CDBD58EA252}"/>
                </a:ext>
                <a:ext uri="{C183D7F6-B498-43B3-948B-1728B52AA6E4}">
                  <adec:decorative xmlns:adec="http://schemas.microsoft.com/office/drawing/2017/decorative" val="1"/>
                </a:ext>
              </a:extLst>
            </p:cNvPr>
            <p:cNvSpPr>
              <a:spLocks/>
            </p:cNvSpPr>
            <p:nvPr/>
          </p:nvSpPr>
          <p:spPr bwMode="auto">
            <a:xfrm>
              <a:off x="5029" y="1292"/>
              <a:ext cx="555" cy="420"/>
            </a:xfrm>
            <a:custGeom>
              <a:avLst/>
              <a:gdLst>
                <a:gd name="T0" fmla="*/ 138 w 138"/>
                <a:gd name="T1" fmla="*/ 0 h 102"/>
                <a:gd name="T2" fmla="*/ 0 w 138"/>
                <a:gd name="T3" fmla="*/ 0 h 102"/>
                <a:gd name="T4" fmla="*/ 5 w 138"/>
                <a:gd name="T5" fmla="*/ 18 h 102"/>
                <a:gd name="T6" fmla="*/ 12 w 138"/>
                <a:gd name="T7" fmla="*/ 40 h 102"/>
                <a:gd name="T8" fmla="*/ 22 w 138"/>
                <a:gd name="T9" fmla="*/ 63 h 102"/>
                <a:gd name="T10" fmla="*/ 35 w 138"/>
                <a:gd name="T11" fmla="*/ 83 h 102"/>
                <a:gd name="T12" fmla="*/ 51 w 138"/>
                <a:gd name="T13" fmla="*/ 97 h 102"/>
                <a:gd name="T14" fmla="*/ 69 w 138"/>
                <a:gd name="T15" fmla="*/ 102 h 102"/>
                <a:gd name="T16" fmla="*/ 87 w 138"/>
                <a:gd name="T17" fmla="*/ 97 h 102"/>
                <a:gd name="T18" fmla="*/ 103 w 138"/>
                <a:gd name="T19" fmla="*/ 83 h 102"/>
                <a:gd name="T20" fmla="*/ 116 w 138"/>
                <a:gd name="T21" fmla="*/ 63 h 102"/>
                <a:gd name="T22" fmla="*/ 126 w 138"/>
                <a:gd name="T23" fmla="*/ 40 h 102"/>
                <a:gd name="T24" fmla="*/ 133 w 138"/>
                <a:gd name="T25" fmla="*/ 18 h 102"/>
                <a:gd name="T26" fmla="*/ 138 w 138"/>
                <a:gd name="T27"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02">
                  <a:moveTo>
                    <a:pt x="138" y="0"/>
                  </a:moveTo>
                  <a:cubicBezTo>
                    <a:pt x="0" y="0"/>
                    <a:pt x="0" y="0"/>
                    <a:pt x="0" y="0"/>
                  </a:cubicBezTo>
                  <a:cubicBezTo>
                    <a:pt x="2" y="5"/>
                    <a:pt x="3" y="11"/>
                    <a:pt x="5" y="18"/>
                  </a:cubicBezTo>
                  <a:cubicBezTo>
                    <a:pt x="7" y="26"/>
                    <a:pt x="9" y="33"/>
                    <a:pt x="12" y="40"/>
                  </a:cubicBezTo>
                  <a:cubicBezTo>
                    <a:pt x="15" y="48"/>
                    <a:pt x="19" y="55"/>
                    <a:pt x="22" y="63"/>
                  </a:cubicBezTo>
                  <a:cubicBezTo>
                    <a:pt x="26" y="70"/>
                    <a:pt x="31" y="77"/>
                    <a:pt x="35" y="83"/>
                  </a:cubicBezTo>
                  <a:cubicBezTo>
                    <a:pt x="40" y="88"/>
                    <a:pt x="45" y="93"/>
                    <a:pt x="51" y="97"/>
                  </a:cubicBezTo>
                  <a:cubicBezTo>
                    <a:pt x="57" y="100"/>
                    <a:pt x="63" y="102"/>
                    <a:pt x="69" y="102"/>
                  </a:cubicBezTo>
                  <a:cubicBezTo>
                    <a:pt x="76" y="102"/>
                    <a:pt x="82" y="100"/>
                    <a:pt x="87" y="97"/>
                  </a:cubicBezTo>
                  <a:cubicBezTo>
                    <a:pt x="93" y="93"/>
                    <a:pt x="98" y="88"/>
                    <a:pt x="103" y="83"/>
                  </a:cubicBezTo>
                  <a:cubicBezTo>
                    <a:pt x="108" y="77"/>
                    <a:pt x="112" y="70"/>
                    <a:pt x="116" y="63"/>
                  </a:cubicBezTo>
                  <a:cubicBezTo>
                    <a:pt x="120" y="55"/>
                    <a:pt x="123" y="48"/>
                    <a:pt x="126" y="40"/>
                  </a:cubicBezTo>
                  <a:cubicBezTo>
                    <a:pt x="129" y="33"/>
                    <a:pt x="131" y="26"/>
                    <a:pt x="133" y="18"/>
                  </a:cubicBezTo>
                  <a:cubicBezTo>
                    <a:pt x="135" y="11"/>
                    <a:pt x="137" y="5"/>
                    <a:pt x="138" y="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 name="Freeform 9">
              <a:extLst>
                <a:ext uri="{FF2B5EF4-FFF2-40B4-BE49-F238E27FC236}">
                  <a16:creationId xmlns:a16="http://schemas.microsoft.com/office/drawing/2014/main" id="{2122041E-5343-436F-8940-C58EEA0605E3}"/>
                </a:ext>
                <a:ext uri="{C183D7F6-B498-43B3-948B-1728B52AA6E4}">
                  <adec:decorative xmlns:adec="http://schemas.microsoft.com/office/drawing/2017/decorative" val="1"/>
                </a:ext>
              </a:extLst>
            </p:cNvPr>
            <p:cNvSpPr>
              <a:spLocks/>
            </p:cNvSpPr>
            <p:nvPr/>
          </p:nvSpPr>
          <p:spPr bwMode="auto">
            <a:xfrm>
              <a:off x="5001" y="768"/>
              <a:ext cx="615" cy="421"/>
            </a:xfrm>
            <a:custGeom>
              <a:avLst/>
              <a:gdLst>
                <a:gd name="T0" fmla="*/ 3 w 153"/>
                <a:gd name="T1" fmla="*/ 0 h 102"/>
                <a:gd name="T2" fmla="*/ 1 w 153"/>
                <a:gd name="T3" fmla="*/ 25 h 102"/>
                <a:gd name="T4" fmla="*/ 0 w 153"/>
                <a:gd name="T5" fmla="*/ 51 h 102"/>
                <a:gd name="T6" fmla="*/ 1 w 153"/>
                <a:gd name="T7" fmla="*/ 76 h 102"/>
                <a:gd name="T8" fmla="*/ 3 w 153"/>
                <a:gd name="T9" fmla="*/ 102 h 102"/>
                <a:gd name="T10" fmla="*/ 149 w 153"/>
                <a:gd name="T11" fmla="*/ 102 h 102"/>
                <a:gd name="T12" fmla="*/ 152 w 153"/>
                <a:gd name="T13" fmla="*/ 76 h 102"/>
                <a:gd name="T14" fmla="*/ 153 w 153"/>
                <a:gd name="T15" fmla="*/ 51 h 102"/>
                <a:gd name="T16" fmla="*/ 152 w 153"/>
                <a:gd name="T17" fmla="*/ 25 h 102"/>
                <a:gd name="T18" fmla="*/ 149 w 153"/>
                <a:gd name="T19" fmla="*/ 0 h 102"/>
                <a:gd name="T20" fmla="*/ 3 w 153"/>
                <a:gd name="T21"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3" h="102">
                  <a:moveTo>
                    <a:pt x="3" y="0"/>
                  </a:moveTo>
                  <a:cubicBezTo>
                    <a:pt x="2" y="8"/>
                    <a:pt x="1" y="17"/>
                    <a:pt x="1" y="25"/>
                  </a:cubicBezTo>
                  <a:cubicBezTo>
                    <a:pt x="0" y="34"/>
                    <a:pt x="0" y="42"/>
                    <a:pt x="0" y="51"/>
                  </a:cubicBezTo>
                  <a:cubicBezTo>
                    <a:pt x="0" y="59"/>
                    <a:pt x="0" y="68"/>
                    <a:pt x="1" y="76"/>
                  </a:cubicBezTo>
                  <a:cubicBezTo>
                    <a:pt x="1" y="85"/>
                    <a:pt x="2" y="93"/>
                    <a:pt x="3" y="102"/>
                  </a:cubicBezTo>
                  <a:cubicBezTo>
                    <a:pt x="149" y="102"/>
                    <a:pt x="149" y="102"/>
                    <a:pt x="149" y="102"/>
                  </a:cubicBezTo>
                  <a:cubicBezTo>
                    <a:pt x="150" y="93"/>
                    <a:pt x="151" y="85"/>
                    <a:pt x="152" y="76"/>
                  </a:cubicBezTo>
                  <a:cubicBezTo>
                    <a:pt x="152" y="68"/>
                    <a:pt x="153" y="59"/>
                    <a:pt x="153" y="51"/>
                  </a:cubicBezTo>
                  <a:cubicBezTo>
                    <a:pt x="153" y="42"/>
                    <a:pt x="152" y="34"/>
                    <a:pt x="152" y="25"/>
                  </a:cubicBezTo>
                  <a:cubicBezTo>
                    <a:pt x="151" y="17"/>
                    <a:pt x="150" y="8"/>
                    <a:pt x="149" y="0"/>
                  </a:cubicBezTo>
                  <a:lnTo>
                    <a:pt x="3"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1" name="Freeform 10">
              <a:extLst>
                <a:ext uri="{FF2B5EF4-FFF2-40B4-BE49-F238E27FC236}">
                  <a16:creationId xmlns:a16="http://schemas.microsoft.com/office/drawing/2014/main" id="{E528FFB0-43CD-4C39-A7AF-C486A2B37828}"/>
                </a:ext>
                <a:ext uri="{C183D7F6-B498-43B3-948B-1728B52AA6E4}">
                  <adec:decorative xmlns:adec="http://schemas.microsoft.com/office/drawing/2017/decorative" val="1"/>
                </a:ext>
              </a:extLst>
            </p:cNvPr>
            <p:cNvSpPr>
              <a:spLocks/>
            </p:cNvSpPr>
            <p:nvPr/>
          </p:nvSpPr>
          <p:spPr bwMode="auto">
            <a:xfrm>
              <a:off x="5029" y="241"/>
              <a:ext cx="555" cy="420"/>
            </a:xfrm>
            <a:custGeom>
              <a:avLst/>
              <a:gdLst>
                <a:gd name="T0" fmla="*/ 22 w 138"/>
                <a:gd name="T1" fmla="*/ 40 h 102"/>
                <a:gd name="T2" fmla="*/ 35 w 138"/>
                <a:gd name="T3" fmla="*/ 20 h 102"/>
                <a:gd name="T4" fmla="*/ 51 w 138"/>
                <a:gd name="T5" fmla="*/ 6 h 102"/>
                <a:gd name="T6" fmla="*/ 69 w 138"/>
                <a:gd name="T7" fmla="*/ 0 h 102"/>
                <a:gd name="T8" fmla="*/ 87 w 138"/>
                <a:gd name="T9" fmla="*/ 6 h 102"/>
                <a:gd name="T10" fmla="*/ 103 w 138"/>
                <a:gd name="T11" fmla="*/ 20 h 102"/>
                <a:gd name="T12" fmla="*/ 116 w 138"/>
                <a:gd name="T13" fmla="*/ 40 h 102"/>
                <a:gd name="T14" fmla="*/ 126 w 138"/>
                <a:gd name="T15" fmla="*/ 62 h 102"/>
                <a:gd name="T16" fmla="*/ 133 w 138"/>
                <a:gd name="T17" fmla="*/ 84 h 102"/>
                <a:gd name="T18" fmla="*/ 138 w 138"/>
                <a:gd name="T19" fmla="*/ 102 h 102"/>
                <a:gd name="T20" fmla="*/ 0 w 138"/>
                <a:gd name="T21" fmla="*/ 102 h 102"/>
                <a:gd name="T22" fmla="*/ 5 w 138"/>
                <a:gd name="T23" fmla="*/ 84 h 102"/>
                <a:gd name="T24" fmla="*/ 12 w 138"/>
                <a:gd name="T25" fmla="*/ 62 h 102"/>
                <a:gd name="T26" fmla="*/ 22 w 138"/>
                <a:gd name="T27" fmla="*/ 4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38" h="102">
                  <a:moveTo>
                    <a:pt x="22" y="40"/>
                  </a:moveTo>
                  <a:cubicBezTo>
                    <a:pt x="26" y="32"/>
                    <a:pt x="31" y="26"/>
                    <a:pt x="35" y="20"/>
                  </a:cubicBezTo>
                  <a:cubicBezTo>
                    <a:pt x="40" y="14"/>
                    <a:pt x="45" y="9"/>
                    <a:pt x="51" y="6"/>
                  </a:cubicBezTo>
                  <a:cubicBezTo>
                    <a:pt x="57" y="2"/>
                    <a:pt x="63" y="0"/>
                    <a:pt x="69" y="0"/>
                  </a:cubicBezTo>
                  <a:cubicBezTo>
                    <a:pt x="76" y="0"/>
                    <a:pt x="82" y="2"/>
                    <a:pt x="87" y="6"/>
                  </a:cubicBezTo>
                  <a:cubicBezTo>
                    <a:pt x="93" y="9"/>
                    <a:pt x="98" y="14"/>
                    <a:pt x="103" y="20"/>
                  </a:cubicBezTo>
                  <a:cubicBezTo>
                    <a:pt x="108" y="26"/>
                    <a:pt x="112" y="32"/>
                    <a:pt x="116" y="40"/>
                  </a:cubicBezTo>
                  <a:cubicBezTo>
                    <a:pt x="120" y="47"/>
                    <a:pt x="123" y="55"/>
                    <a:pt x="126" y="62"/>
                  </a:cubicBezTo>
                  <a:cubicBezTo>
                    <a:pt x="129" y="70"/>
                    <a:pt x="131" y="77"/>
                    <a:pt x="133" y="84"/>
                  </a:cubicBezTo>
                  <a:cubicBezTo>
                    <a:pt x="135" y="91"/>
                    <a:pt x="137" y="97"/>
                    <a:pt x="138" y="102"/>
                  </a:cubicBezTo>
                  <a:cubicBezTo>
                    <a:pt x="0" y="102"/>
                    <a:pt x="0" y="102"/>
                    <a:pt x="0" y="102"/>
                  </a:cubicBezTo>
                  <a:cubicBezTo>
                    <a:pt x="2" y="97"/>
                    <a:pt x="3" y="91"/>
                    <a:pt x="5" y="84"/>
                  </a:cubicBezTo>
                  <a:cubicBezTo>
                    <a:pt x="7" y="77"/>
                    <a:pt x="9" y="70"/>
                    <a:pt x="12" y="62"/>
                  </a:cubicBezTo>
                  <a:cubicBezTo>
                    <a:pt x="15" y="55"/>
                    <a:pt x="19" y="47"/>
                    <a:pt x="22" y="40"/>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2" name="Freeform 11">
              <a:extLst>
                <a:ext uri="{FF2B5EF4-FFF2-40B4-BE49-F238E27FC236}">
                  <a16:creationId xmlns:a16="http://schemas.microsoft.com/office/drawing/2014/main" id="{B38B67D6-4555-4E7B-A545-D0BB197FB497}"/>
                </a:ext>
                <a:ext uri="{C183D7F6-B498-43B3-948B-1728B52AA6E4}">
                  <adec:decorative xmlns:adec="http://schemas.microsoft.com/office/drawing/2017/decorative" val="1"/>
                </a:ext>
              </a:extLst>
            </p:cNvPr>
            <p:cNvSpPr>
              <a:spLocks/>
            </p:cNvSpPr>
            <p:nvPr/>
          </p:nvSpPr>
          <p:spPr bwMode="auto">
            <a:xfrm>
              <a:off x="5182" y="843"/>
              <a:ext cx="265" cy="288"/>
            </a:xfrm>
            <a:custGeom>
              <a:avLst/>
              <a:gdLst>
                <a:gd name="T0" fmla="*/ 31 w 66"/>
                <a:gd name="T1" fmla="*/ 69 h 70"/>
                <a:gd name="T2" fmla="*/ 24 w 66"/>
                <a:gd name="T3" fmla="*/ 64 h 70"/>
                <a:gd name="T4" fmla="*/ 16 w 66"/>
                <a:gd name="T5" fmla="*/ 58 h 70"/>
                <a:gd name="T6" fmla="*/ 10 w 66"/>
                <a:gd name="T7" fmla="*/ 52 h 70"/>
                <a:gd name="T8" fmla="*/ 5 w 66"/>
                <a:gd name="T9" fmla="*/ 44 h 70"/>
                <a:gd name="T10" fmla="*/ 1 w 66"/>
                <a:gd name="T11" fmla="*/ 35 h 70"/>
                <a:gd name="T12" fmla="*/ 0 w 66"/>
                <a:gd name="T13" fmla="*/ 26 h 70"/>
                <a:gd name="T14" fmla="*/ 0 w 66"/>
                <a:gd name="T15" fmla="*/ 9 h 70"/>
                <a:gd name="T16" fmla="*/ 2 w 66"/>
                <a:gd name="T17" fmla="*/ 9 h 70"/>
                <a:gd name="T18" fmla="*/ 12 w 66"/>
                <a:gd name="T19" fmla="*/ 7 h 70"/>
                <a:gd name="T20" fmla="*/ 21 w 66"/>
                <a:gd name="T21" fmla="*/ 3 h 70"/>
                <a:gd name="T22" fmla="*/ 26 w 66"/>
                <a:gd name="T23" fmla="*/ 0 h 70"/>
                <a:gd name="T24" fmla="*/ 33 w 66"/>
                <a:gd name="T25" fmla="*/ 0 h 70"/>
                <a:gd name="T26" fmla="*/ 39 w 66"/>
                <a:gd name="T27" fmla="*/ 0 h 70"/>
                <a:gd name="T28" fmla="*/ 44 w 66"/>
                <a:gd name="T29" fmla="*/ 3 h 70"/>
                <a:gd name="T30" fmla="*/ 53 w 66"/>
                <a:gd name="T31" fmla="*/ 7 h 70"/>
                <a:gd name="T32" fmla="*/ 63 w 66"/>
                <a:gd name="T33" fmla="*/ 9 h 70"/>
                <a:gd name="T34" fmla="*/ 66 w 66"/>
                <a:gd name="T35" fmla="*/ 9 h 70"/>
                <a:gd name="T36" fmla="*/ 66 w 66"/>
                <a:gd name="T37" fmla="*/ 26 h 70"/>
                <a:gd name="T38" fmla="*/ 64 w 66"/>
                <a:gd name="T39" fmla="*/ 35 h 70"/>
                <a:gd name="T40" fmla="*/ 61 w 66"/>
                <a:gd name="T41" fmla="*/ 44 h 70"/>
                <a:gd name="T42" fmla="*/ 55 w 66"/>
                <a:gd name="T43" fmla="*/ 52 h 70"/>
                <a:gd name="T44" fmla="*/ 49 w 66"/>
                <a:gd name="T45" fmla="*/ 58 h 70"/>
                <a:gd name="T46" fmla="*/ 41 w 66"/>
                <a:gd name="T47" fmla="*/ 64 h 70"/>
                <a:gd name="T48" fmla="*/ 34 w 66"/>
                <a:gd name="T49" fmla="*/ 69 h 70"/>
                <a:gd name="T50" fmla="*/ 33 w 66"/>
                <a:gd name="T51" fmla="*/ 70 h 70"/>
                <a:gd name="T52" fmla="*/ 31 w 66"/>
                <a:gd name="T53" fmla="*/ 69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6" h="70">
                  <a:moveTo>
                    <a:pt x="31" y="69"/>
                  </a:moveTo>
                  <a:cubicBezTo>
                    <a:pt x="29" y="68"/>
                    <a:pt x="26" y="66"/>
                    <a:pt x="24" y="64"/>
                  </a:cubicBezTo>
                  <a:cubicBezTo>
                    <a:pt x="21" y="62"/>
                    <a:pt x="19" y="60"/>
                    <a:pt x="16" y="58"/>
                  </a:cubicBezTo>
                  <a:cubicBezTo>
                    <a:pt x="14" y="56"/>
                    <a:pt x="12" y="54"/>
                    <a:pt x="10" y="52"/>
                  </a:cubicBezTo>
                  <a:cubicBezTo>
                    <a:pt x="8" y="49"/>
                    <a:pt x="6" y="47"/>
                    <a:pt x="5" y="44"/>
                  </a:cubicBezTo>
                  <a:cubicBezTo>
                    <a:pt x="3" y="41"/>
                    <a:pt x="2" y="38"/>
                    <a:pt x="1" y="35"/>
                  </a:cubicBezTo>
                  <a:cubicBezTo>
                    <a:pt x="0" y="32"/>
                    <a:pt x="0" y="29"/>
                    <a:pt x="0" y="26"/>
                  </a:cubicBezTo>
                  <a:cubicBezTo>
                    <a:pt x="0" y="9"/>
                    <a:pt x="0" y="9"/>
                    <a:pt x="0" y="9"/>
                  </a:cubicBezTo>
                  <a:cubicBezTo>
                    <a:pt x="2" y="9"/>
                    <a:pt x="2" y="9"/>
                    <a:pt x="2" y="9"/>
                  </a:cubicBezTo>
                  <a:cubicBezTo>
                    <a:pt x="5" y="9"/>
                    <a:pt x="9" y="8"/>
                    <a:pt x="12" y="7"/>
                  </a:cubicBezTo>
                  <a:cubicBezTo>
                    <a:pt x="15" y="6"/>
                    <a:pt x="18" y="5"/>
                    <a:pt x="21" y="3"/>
                  </a:cubicBezTo>
                  <a:cubicBezTo>
                    <a:pt x="23" y="2"/>
                    <a:pt x="25" y="1"/>
                    <a:pt x="26" y="0"/>
                  </a:cubicBezTo>
                  <a:cubicBezTo>
                    <a:pt x="28" y="0"/>
                    <a:pt x="30" y="0"/>
                    <a:pt x="33" y="0"/>
                  </a:cubicBezTo>
                  <a:cubicBezTo>
                    <a:pt x="35" y="0"/>
                    <a:pt x="37" y="0"/>
                    <a:pt x="39" y="0"/>
                  </a:cubicBezTo>
                  <a:cubicBezTo>
                    <a:pt x="41" y="1"/>
                    <a:pt x="43" y="2"/>
                    <a:pt x="44" y="3"/>
                  </a:cubicBezTo>
                  <a:cubicBezTo>
                    <a:pt x="47" y="5"/>
                    <a:pt x="50" y="6"/>
                    <a:pt x="53" y="7"/>
                  </a:cubicBezTo>
                  <a:cubicBezTo>
                    <a:pt x="57" y="8"/>
                    <a:pt x="60" y="9"/>
                    <a:pt x="63" y="9"/>
                  </a:cubicBezTo>
                  <a:cubicBezTo>
                    <a:pt x="66" y="9"/>
                    <a:pt x="66" y="9"/>
                    <a:pt x="66" y="9"/>
                  </a:cubicBezTo>
                  <a:cubicBezTo>
                    <a:pt x="66" y="26"/>
                    <a:pt x="66" y="26"/>
                    <a:pt x="66" y="26"/>
                  </a:cubicBezTo>
                  <a:cubicBezTo>
                    <a:pt x="66" y="29"/>
                    <a:pt x="65" y="32"/>
                    <a:pt x="64" y="35"/>
                  </a:cubicBezTo>
                  <a:cubicBezTo>
                    <a:pt x="63" y="38"/>
                    <a:pt x="62" y="41"/>
                    <a:pt x="61" y="44"/>
                  </a:cubicBezTo>
                  <a:cubicBezTo>
                    <a:pt x="59" y="47"/>
                    <a:pt x="57" y="49"/>
                    <a:pt x="55" y="52"/>
                  </a:cubicBezTo>
                  <a:cubicBezTo>
                    <a:pt x="53" y="54"/>
                    <a:pt x="51" y="56"/>
                    <a:pt x="49" y="58"/>
                  </a:cubicBezTo>
                  <a:cubicBezTo>
                    <a:pt x="47" y="60"/>
                    <a:pt x="44" y="62"/>
                    <a:pt x="41" y="64"/>
                  </a:cubicBezTo>
                  <a:cubicBezTo>
                    <a:pt x="39" y="66"/>
                    <a:pt x="36" y="68"/>
                    <a:pt x="34" y="69"/>
                  </a:cubicBezTo>
                  <a:cubicBezTo>
                    <a:pt x="33" y="70"/>
                    <a:pt x="33" y="70"/>
                    <a:pt x="33" y="70"/>
                  </a:cubicBezTo>
                  <a:lnTo>
                    <a:pt x="31" y="6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3" name="Freeform 12">
              <a:extLst>
                <a:ext uri="{FF2B5EF4-FFF2-40B4-BE49-F238E27FC236}">
                  <a16:creationId xmlns:a16="http://schemas.microsoft.com/office/drawing/2014/main" id="{6FD721AB-E16E-4321-9516-BB275094CC64}"/>
                </a:ext>
                <a:ext uri="{C183D7F6-B498-43B3-948B-1728B52AA6E4}">
                  <adec:decorative xmlns:adec="http://schemas.microsoft.com/office/drawing/2017/decorative" val="1"/>
                </a:ext>
              </a:extLst>
            </p:cNvPr>
            <p:cNvSpPr>
              <a:spLocks/>
            </p:cNvSpPr>
            <p:nvPr/>
          </p:nvSpPr>
          <p:spPr bwMode="auto">
            <a:xfrm>
              <a:off x="4658" y="282"/>
              <a:ext cx="415" cy="379"/>
            </a:xfrm>
            <a:custGeom>
              <a:avLst/>
              <a:gdLst>
                <a:gd name="T0" fmla="*/ 18 w 103"/>
                <a:gd name="T1" fmla="*/ 62 h 92"/>
                <a:gd name="T2" fmla="*/ 42 w 103"/>
                <a:gd name="T3" fmla="*/ 36 h 92"/>
                <a:gd name="T4" fmla="*/ 71 w 103"/>
                <a:gd name="T5" fmla="*/ 15 h 92"/>
                <a:gd name="T6" fmla="*/ 103 w 103"/>
                <a:gd name="T7" fmla="*/ 0 h 92"/>
                <a:gd name="T8" fmla="*/ 90 w 103"/>
                <a:gd name="T9" fmla="*/ 21 h 92"/>
                <a:gd name="T10" fmla="*/ 80 w 103"/>
                <a:gd name="T11" fmla="*/ 44 h 92"/>
                <a:gd name="T12" fmla="*/ 72 w 103"/>
                <a:gd name="T13" fmla="*/ 68 h 92"/>
                <a:gd name="T14" fmla="*/ 66 w 103"/>
                <a:gd name="T15" fmla="*/ 92 h 92"/>
                <a:gd name="T16" fmla="*/ 0 w 103"/>
                <a:gd name="T17" fmla="*/ 92 h 92"/>
                <a:gd name="T18" fmla="*/ 18 w 103"/>
                <a:gd name="T19" fmla="*/ 6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92">
                  <a:moveTo>
                    <a:pt x="18" y="62"/>
                  </a:moveTo>
                  <a:cubicBezTo>
                    <a:pt x="26" y="52"/>
                    <a:pt x="34" y="44"/>
                    <a:pt x="42" y="36"/>
                  </a:cubicBezTo>
                  <a:cubicBezTo>
                    <a:pt x="51" y="28"/>
                    <a:pt x="61" y="21"/>
                    <a:pt x="71" y="15"/>
                  </a:cubicBezTo>
                  <a:cubicBezTo>
                    <a:pt x="81" y="9"/>
                    <a:pt x="92" y="4"/>
                    <a:pt x="103" y="0"/>
                  </a:cubicBezTo>
                  <a:cubicBezTo>
                    <a:pt x="98" y="7"/>
                    <a:pt x="94" y="14"/>
                    <a:pt x="90" y="21"/>
                  </a:cubicBezTo>
                  <a:cubicBezTo>
                    <a:pt x="86" y="29"/>
                    <a:pt x="83" y="36"/>
                    <a:pt x="80" y="44"/>
                  </a:cubicBezTo>
                  <a:cubicBezTo>
                    <a:pt x="77" y="52"/>
                    <a:pt x="74" y="60"/>
                    <a:pt x="72" y="68"/>
                  </a:cubicBezTo>
                  <a:cubicBezTo>
                    <a:pt x="70" y="76"/>
                    <a:pt x="68" y="84"/>
                    <a:pt x="66" y="92"/>
                  </a:cubicBezTo>
                  <a:cubicBezTo>
                    <a:pt x="0" y="92"/>
                    <a:pt x="0" y="92"/>
                    <a:pt x="0" y="92"/>
                  </a:cubicBezTo>
                  <a:cubicBezTo>
                    <a:pt x="5" y="82"/>
                    <a:pt x="11" y="71"/>
                    <a:pt x="18" y="62"/>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4" name="Freeform 13">
              <a:extLst>
                <a:ext uri="{FF2B5EF4-FFF2-40B4-BE49-F238E27FC236}">
                  <a16:creationId xmlns:a16="http://schemas.microsoft.com/office/drawing/2014/main" id="{255EEA21-A9C3-4A42-AAEA-B267BC19FEC7}"/>
                </a:ext>
                <a:ext uri="{C183D7F6-B498-43B3-948B-1728B52AA6E4}">
                  <adec:decorative xmlns:adec="http://schemas.microsoft.com/office/drawing/2017/decorative" val="1"/>
                </a:ext>
              </a:extLst>
            </p:cNvPr>
            <p:cNvSpPr>
              <a:spLocks/>
            </p:cNvSpPr>
            <p:nvPr/>
          </p:nvSpPr>
          <p:spPr bwMode="auto">
            <a:xfrm>
              <a:off x="4590" y="768"/>
              <a:ext cx="318" cy="421"/>
            </a:xfrm>
            <a:custGeom>
              <a:avLst/>
              <a:gdLst>
                <a:gd name="T0" fmla="*/ 0 w 79"/>
                <a:gd name="T1" fmla="*/ 51 h 102"/>
                <a:gd name="T2" fmla="*/ 7 w 79"/>
                <a:gd name="T3" fmla="*/ 0 h 102"/>
                <a:gd name="T4" fmla="*/ 79 w 79"/>
                <a:gd name="T5" fmla="*/ 0 h 102"/>
                <a:gd name="T6" fmla="*/ 77 w 79"/>
                <a:gd name="T7" fmla="*/ 25 h 102"/>
                <a:gd name="T8" fmla="*/ 76 w 79"/>
                <a:gd name="T9" fmla="*/ 51 h 102"/>
                <a:gd name="T10" fmla="*/ 77 w 79"/>
                <a:gd name="T11" fmla="*/ 76 h 102"/>
                <a:gd name="T12" fmla="*/ 79 w 79"/>
                <a:gd name="T13" fmla="*/ 102 h 102"/>
                <a:gd name="T14" fmla="*/ 7 w 79"/>
                <a:gd name="T15" fmla="*/ 102 h 102"/>
                <a:gd name="T16" fmla="*/ 0 w 79"/>
                <a:gd name="T17" fmla="*/ 5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 h="102">
                  <a:moveTo>
                    <a:pt x="0" y="51"/>
                  </a:moveTo>
                  <a:cubicBezTo>
                    <a:pt x="0" y="33"/>
                    <a:pt x="2" y="16"/>
                    <a:pt x="7" y="0"/>
                  </a:cubicBezTo>
                  <a:cubicBezTo>
                    <a:pt x="79" y="0"/>
                    <a:pt x="79" y="0"/>
                    <a:pt x="79" y="0"/>
                  </a:cubicBezTo>
                  <a:cubicBezTo>
                    <a:pt x="78" y="8"/>
                    <a:pt x="78" y="17"/>
                    <a:pt x="77" y="25"/>
                  </a:cubicBezTo>
                  <a:cubicBezTo>
                    <a:pt x="76" y="34"/>
                    <a:pt x="76" y="42"/>
                    <a:pt x="76" y="51"/>
                  </a:cubicBezTo>
                  <a:cubicBezTo>
                    <a:pt x="76" y="59"/>
                    <a:pt x="76" y="68"/>
                    <a:pt x="77" y="76"/>
                  </a:cubicBezTo>
                  <a:cubicBezTo>
                    <a:pt x="78" y="85"/>
                    <a:pt x="78" y="93"/>
                    <a:pt x="79" y="102"/>
                  </a:cubicBezTo>
                  <a:cubicBezTo>
                    <a:pt x="7" y="102"/>
                    <a:pt x="7" y="102"/>
                    <a:pt x="7" y="102"/>
                  </a:cubicBezTo>
                  <a:cubicBezTo>
                    <a:pt x="2" y="85"/>
                    <a:pt x="0" y="68"/>
                    <a:pt x="0" y="51"/>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5" name="Freeform 14">
              <a:extLst>
                <a:ext uri="{FF2B5EF4-FFF2-40B4-BE49-F238E27FC236}">
                  <a16:creationId xmlns:a16="http://schemas.microsoft.com/office/drawing/2014/main" id="{AA2F290D-CA61-4D0B-8C0B-C9374DB41092}"/>
                </a:ext>
                <a:ext uri="{C183D7F6-B498-43B3-948B-1728B52AA6E4}">
                  <adec:decorative xmlns:adec="http://schemas.microsoft.com/office/drawing/2017/decorative" val="1"/>
                </a:ext>
              </a:extLst>
            </p:cNvPr>
            <p:cNvSpPr>
              <a:spLocks/>
            </p:cNvSpPr>
            <p:nvPr/>
          </p:nvSpPr>
          <p:spPr bwMode="auto">
            <a:xfrm>
              <a:off x="4658" y="1292"/>
              <a:ext cx="415" cy="379"/>
            </a:xfrm>
            <a:custGeom>
              <a:avLst/>
              <a:gdLst>
                <a:gd name="T0" fmla="*/ 71 w 103"/>
                <a:gd name="T1" fmla="*/ 77 h 92"/>
                <a:gd name="T2" fmla="*/ 42 w 103"/>
                <a:gd name="T3" fmla="*/ 56 h 92"/>
                <a:gd name="T4" fmla="*/ 18 w 103"/>
                <a:gd name="T5" fmla="*/ 31 h 92"/>
                <a:gd name="T6" fmla="*/ 0 w 103"/>
                <a:gd name="T7" fmla="*/ 0 h 92"/>
                <a:gd name="T8" fmla="*/ 66 w 103"/>
                <a:gd name="T9" fmla="*/ 0 h 92"/>
                <a:gd name="T10" fmla="*/ 72 w 103"/>
                <a:gd name="T11" fmla="*/ 24 h 92"/>
                <a:gd name="T12" fmla="*/ 80 w 103"/>
                <a:gd name="T13" fmla="*/ 48 h 92"/>
                <a:gd name="T14" fmla="*/ 90 w 103"/>
                <a:gd name="T15" fmla="*/ 71 h 92"/>
                <a:gd name="T16" fmla="*/ 103 w 103"/>
                <a:gd name="T17" fmla="*/ 92 h 92"/>
                <a:gd name="T18" fmla="*/ 71 w 103"/>
                <a:gd name="T19" fmla="*/ 7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3" h="92">
                  <a:moveTo>
                    <a:pt x="71" y="77"/>
                  </a:moveTo>
                  <a:cubicBezTo>
                    <a:pt x="61" y="71"/>
                    <a:pt x="51" y="64"/>
                    <a:pt x="42" y="56"/>
                  </a:cubicBezTo>
                  <a:cubicBezTo>
                    <a:pt x="34" y="49"/>
                    <a:pt x="26" y="40"/>
                    <a:pt x="18" y="31"/>
                  </a:cubicBezTo>
                  <a:cubicBezTo>
                    <a:pt x="11" y="21"/>
                    <a:pt x="5" y="11"/>
                    <a:pt x="0" y="0"/>
                  </a:cubicBezTo>
                  <a:cubicBezTo>
                    <a:pt x="66" y="0"/>
                    <a:pt x="66" y="0"/>
                    <a:pt x="66" y="0"/>
                  </a:cubicBezTo>
                  <a:cubicBezTo>
                    <a:pt x="68" y="8"/>
                    <a:pt x="70" y="16"/>
                    <a:pt x="72" y="24"/>
                  </a:cubicBezTo>
                  <a:cubicBezTo>
                    <a:pt x="74" y="32"/>
                    <a:pt x="77" y="40"/>
                    <a:pt x="80" y="48"/>
                  </a:cubicBezTo>
                  <a:cubicBezTo>
                    <a:pt x="83" y="56"/>
                    <a:pt x="86" y="64"/>
                    <a:pt x="90" y="71"/>
                  </a:cubicBezTo>
                  <a:cubicBezTo>
                    <a:pt x="94" y="79"/>
                    <a:pt x="98" y="86"/>
                    <a:pt x="103" y="92"/>
                  </a:cubicBezTo>
                  <a:cubicBezTo>
                    <a:pt x="92" y="88"/>
                    <a:pt x="81" y="83"/>
                    <a:pt x="71" y="77"/>
                  </a:cubicBezTo>
                </a:path>
              </a:pathLst>
            </a:custGeom>
            <a:solidFill>
              <a:srgbClr val="D2D2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pSp>
      <p:sp>
        <p:nvSpPr>
          <p:cNvPr id="16" name="Title 15" hidden="1">
            <a:extLst>
              <a:ext uri="{FF2B5EF4-FFF2-40B4-BE49-F238E27FC236}">
                <a16:creationId xmlns:a16="http://schemas.microsoft.com/office/drawing/2014/main" id="{E699056F-788A-4C08-A6B7-9603CE123BE6}"/>
              </a:ext>
            </a:extLst>
          </p:cNvPr>
          <p:cNvSpPr>
            <a:spLocks noGrp="1"/>
          </p:cNvSpPr>
          <p:nvPr>
            <p:ph type="title"/>
          </p:nvPr>
        </p:nvSpPr>
        <p:spPr/>
        <p:txBody>
          <a:bodyPr/>
          <a:lstStyle/>
          <a:p>
            <a:r>
              <a:rPr lang="en-US" dirty="0"/>
              <a:t>Slide 1</a:t>
            </a:r>
          </a:p>
        </p:txBody>
      </p:sp>
    </p:spTree>
    <p:extLst>
      <p:ext uri="{BB962C8B-B14F-4D97-AF65-F5344CB8AC3E}">
        <p14:creationId xmlns:p14="http://schemas.microsoft.com/office/powerpoint/2010/main" val="23280552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61D32B-A208-A531-B5CD-873EF3A7E335}"/>
            </a:ext>
          </a:extLst>
        </p:cNvPr>
        <p:cNvGrpSpPr/>
        <p:nvPr/>
      </p:nvGrpSpPr>
      <p:grpSpPr>
        <a:xfrm>
          <a:off x="0" y="0"/>
          <a:ext cx="0" cy="0"/>
          <a:chOff x="0" y="0"/>
          <a:chExt cx="0" cy="0"/>
        </a:xfrm>
      </p:grpSpPr>
      <p:sp>
        <p:nvSpPr>
          <p:cNvPr id="20" name="Rectangle 4">
            <a:extLst>
              <a:ext uri="{FF2B5EF4-FFF2-40B4-BE49-F238E27FC236}">
                <a16:creationId xmlns:a16="http://schemas.microsoft.com/office/drawing/2014/main" id="{09EE89EA-A8DB-F147-B714-6763C11F306C}"/>
              </a:ext>
              <a:ext uri="{C183D7F6-B498-43B3-948B-1728B52AA6E4}">
                <adec:decorative xmlns:adec="http://schemas.microsoft.com/office/drawing/2017/decorative" val="1"/>
              </a:ext>
            </a:extLst>
          </p:cNvPr>
          <p:cNvSpPr/>
          <p:nvPr/>
        </p:nvSpPr>
        <p:spPr>
          <a:xfrm>
            <a:off x="0" y="4"/>
            <a:ext cx="10058400" cy="388117"/>
          </a:xfrm>
          <a:prstGeom prst="rect">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550" tIns="31277" rIns="62550" bIns="31277" numCol="1" spcCol="0" rtlCol="0" fromWordArt="0" anchor="ctr" anchorCtr="0" forceAA="0" compatLnSpc="1">
            <a:prstTxWarp prst="textNoShape">
              <a:avLst/>
            </a:prstTxWarp>
            <a:noAutofit/>
          </a:bodyPr>
          <a:lstStyle/>
          <a:p>
            <a:pPr algn="ctr"/>
            <a:endParaRPr lang="en-US" sz="1229" dirty="0"/>
          </a:p>
        </p:txBody>
      </p:sp>
      <p:sp>
        <p:nvSpPr>
          <p:cNvPr id="21" name="TextBox 15">
            <a:extLst>
              <a:ext uri="{FF2B5EF4-FFF2-40B4-BE49-F238E27FC236}">
                <a16:creationId xmlns:a16="http://schemas.microsoft.com/office/drawing/2014/main" id="{334158D9-4CCF-CA6B-2C3E-535C7A383015}"/>
              </a:ext>
            </a:extLst>
          </p:cNvPr>
          <p:cNvSpPr txBox="1"/>
          <p:nvPr/>
        </p:nvSpPr>
        <p:spPr>
          <a:xfrm>
            <a:off x="373712" y="-68094"/>
            <a:ext cx="9310976" cy="456215"/>
          </a:xfrm>
          <a:prstGeom prst="rect">
            <a:avLst/>
          </a:prstGeom>
          <a:noFill/>
        </p:spPr>
        <p:txBody>
          <a:bodyPr wrap="square" rtlCol="0">
            <a:spAutoFit/>
          </a:bodyPr>
          <a:lstStyle/>
          <a:p>
            <a:pPr>
              <a:lnSpc>
                <a:spcPct val="150000"/>
              </a:lnSpc>
            </a:pPr>
            <a:r>
              <a:rPr lang="en-US" b="1" dirty="0">
                <a:solidFill>
                  <a:schemeClr val="bg1"/>
                </a:solidFill>
                <a:latin typeface="Segoe UI" panose="020B0502040204020203" pitchFamily="34" charset="0"/>
                <a:ea typeface="Segoe UI" panose="020B0502040204020203" pitchFamily="34" charset="0"/>
                <a:cs typeface="Segoe UI" panose="020B0502040204020203" pitchFamily="34" charset="0"/>
              </a:rPr>
              <a:t>Test cases</a:t>
            </a:r>
          </a:p>
        </p:txBody>
      </p:sp>
      <p:sp>
        <p:nvSpPr>
          <p:cNvPr id="18" name="TextBox 68">
            <a:extLst>
              <a:ext uri="{FF2B5EF4-FFF2-40B4-BE49-F238E27FC236}">
                <a16:creationId xmlns:a16="http://schemas.microsoft.com/office/drawing/2014/main" id="{043840DC-DDDD-F2D5-22CD-0AA862E78487}"/>
              </a:ext>
            </a:extLst>
          </p:cNvPr>
          <p:cNvSpPr txBox="1"/>
          <p:nvPr/>
        </p:nvSpPr>
        <p:spPr>
          <a:xfrm>
            <a:off x="373712" y="377408"/>
            <a:ext cx="9310976" cy="7375930"/>
          </a:xfrm>
          <a:prstGeom prst="rect">
            <a:avLst/>
          </a:prstGeom>
          <a:noFill/>
        </p:spPr>
        <p:txBody>
          <a:bodyPr wrap="square" rtlCol="0">
            <a:spAutoFit/>
          </a:bodyPr>
          <a:lstStyle/>
          <a:p>
            <a:pPr>
              <a:lnSpc>
                <a:spcPts val="1900"/>
              </a:lnSpc>
            </a:pPr>
            <a:r>
              <a:rPr lang="es-ES" sz="1100" b="1" u="sng" dirty="0">
                <a:latin typeface="Segoe UI" panose="020B0502040204020203" pitchFamily="34" charset="0"/>
                <a:cs typeface="Segoe UI" panose="020B0502040204020203" pitchFamily="34" charset="0"/>
              </a:rPr>
              <a:t>1) </a:t>
            </a:r>
            <a:r>
              <a:rPr lang="es-ES" sz="1100" b="1" u="sng" dirty="0" err="1">
                <a:latin typeface="Segoe UI" panose="020B0502040204020203" pitchFamily="34" charset="0"/>
                <a:cs typeface="Segoe UI" panose="020B0502040204020203" pitchFamily="34" charset="0"/>
              </a:rPr>
              <a:t>Actions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Go</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to</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Devices</a:t>
            </a:r>
            <a:r>
              <a:rPr lang="es-ES" sz="1100" dirty="0">
                <a:latin typeface="Segoe UI" panose="020B0502040204020203" pitchFamily="34" charset="0"/>
                <a:cs typeface="Segoe UI" panose="020B0502040204020203" pitchFamily="34" charset="0"/>
              </a:rPr>
              <a:t>” page as </a:t>
            </a:r>
            <a:r>
              <a:rPr lang="es-ES" sz="1100" dirty="0" err="1">
                <a:latin typeface="Segoe UI" panose="020B0502040204020203" pitchFamily="34" charset="0"/>
                <a:cs typeface="Segoe UI" panose="020B0502040204020203" pitchFamily="34" charset="0"/>
              </a:rPr>
              <a:t>seen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top </a:t>
            </a:r>
            <a:r>
              <a:rPr lang="es-ES" sz="1100" dirty="0" err="1">
                <a:latin typeface="Segoe UI" panose="020B0502040204020203" pitchFamily="34" charset="0"/>
                <a:cs typeface="Segoe UI" panose="020B0502040204020203" pitchFamily="34" charset="0"/>
              </a:rPr>
              <a:t>navigation</a:t>
            </a:r>
            <a:r>
              <a:rPr lang="es-ES" sz="1100" dirty="0">
                <a:latin typeface="Segoe UI" panose="020B0502040204020203" pitchFamily="34" charset="0"/>
                <a:cs typeface="Segoe UI" panose="020B0502040204020203" pitchFamily="34" charset="0"/>
              </a:rPr>
              <a:t> bar; </a:t>
            </a:r>
            <a:r>
              <a:rPr lang="es-ES" sz="1100" dirty="0" err="1">
                <a:latin typeface="Segoe UI" panose="020B0502040204020203" pitchFamily="34" charset="0"/>
                <a:cs typeface="Segoe UI" panose="020B0502040204020203" pitchFamily="34" charset="0"/>
              </a:rPr>
              <a:t>click</a:t>
            </a:r>
            <a:r>
              <a:rPr lang="es-ES" sz="1100" dirty="0">
                <a:latin typeface="Segoe UI" panose="020B0502040204020203" pitchFamily="34" charset="0"/>
                <a:cs typeface="Segoe UI" panose="020B0502040204020203" pitchFamily="34" charset="0"/>
              </a:rPr>
              <a:t> “+ </a:t>
            </a:r>
            <a:r>
              <a:rPr lang="es-ES" sz="1100" dirty="0" err="1">
                <a:latin typeface="Segoe UI" panose="020B0502040204020203" pitchFamily="34" charset="0"/>
                <a:cs typeface="Segoe UI" panose="020B0502040204020203" pitchFamily="34" charset="0"/>
              </a:rPr>
              <a:t>Add</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device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enter</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any</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values</a:t>
            </a:r>
            <a:r>
              <a:rPr lang="es-ES" sz="1100" dirty="0">
                <a:latin typeface="Segoe UI" panose="020B0502040204020203" pitchFamily="34" charset="0"/>
                <a:cs typeface="Segoe UI" panose="020B0502040204020203" pitchFamily="34" charset="0"/>
              </a:rPr>
              <a:t> in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Device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name</a:t>
            </a:r>
            <a:r>
              <a:rPr lang="es-ES" sz="1100" dirty="0">
                <a:latin typeface="Segoe UI" panose="020B0502040204020203" pitchFamily="34" charset="0"/>
                <a:cs typeface="Segoe UI" panose="020B0502040204020203" pitchFamily="34" charset="0"/>
              </a:rPr>
              <a:t>” and “</a:t>
            </a:r>
            <a:r>
              <a:rPr lang="es-ES" sz="1100" dirty="0" err="1">
                <a:latin typeface="Segoe UI" panose="020B0502040204020203" pitchFamily="34" charset="0"/>
                <a:cs typeface="Segoe UI" panose="020B0502040204020203" pitchFamily="34" charset="0"/>
              </a:rPr>
              <a:t>Query</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fields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select</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any</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search</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engine</a:t>
            </a:r>
            <a:r>
              <a:rPr lang="es-ES" sz="1100" dirty="0">
                <a:latin typeface="Segoe UI" panose="020B0502040204020203" pitchFamily="34" charset="0"/>
                <a:cs typeface="Segoe UI" panose="020B0502040204020203" pitchFamily="34" charset="0"/>
              </a:rPr>
              <a:t> and </a:t>
            </a:r>
            <a:r>
              <a:rPr lang="es-ES" sz="1100" dirty="0" err="1">
                <a:latin typeface="Segoe UI" panose="020B0502040204020203" pitchFamily="34" charset="0"/>
                <a:cs typeface="Segoe UI" panose="020B0502040204020203" pitchFamily="34" charset="0"/>
              </a:rPr>
              <a:t>click</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Create</a:t>
            </a:r>
            <a:r>
              <a:rPr lang="es-ES" sz="1100" dirty="0">
                <a:latin typeface="Segoe UI" panose="020B0502040204020203" pitchFamily="34" charset="0"/>
                <a:cs typeface="Segoe UI" panose="020B0502040204020203" pitchFamily="34" charset="0"/>
              </a:rPr>
              <a:t>”.</a:t>
            </a:r>
            <a:br>
              <a:rPr lang="es-ES" sz="1100" dirty="0">
                <a:latin typeface="Segoe UI" panose="020B0502040204020203" pitchFamily="34" charset="0"/>
                <a:cs typeface="Segoe UI" panose="020B0502040204020203" pitchFamily="34" charset="0"/>
              </a:rPr>
            </a:br>
            <a:r>
              <a:rPr lang="es-ES" sz="1100" b="1" u="sng" dirty="0" err="1">
                <a:latin typeface="Segoe UI" panose="020B0502040204020203" pitchFamily="34" charset="0"/>
                <a:cs typeface="Segoe UI" panose="020B0502040204020203" pitchFamily="34" charset="0"/>
              </a:rPr>
              <a:t>Expected</a:t>
            </a:r>
            <a:r>
              <a:rPr lang="es-ES" sz="1100" b="1" u="sng" dirty="0">
                <a:latin typeface="Segoe UI" panose="020B0502040204020203" pitchFamily="34" charset="0"/>
                <a:cs typeface="Segoe UI" panose="020B0502040204020203" pitchFamily="34" charset="0"/>
              </a:rPr>
              <a:t> </a:t>
            </a:r>
            <a:r>
              <a:rPr lang="es-ES" sz="1100" b="1" u="sng" dirty="0" err="1">
                <a:latin typeface="Segoe UI" panose="020B0502040204020203" pitchFamily="34" charset="0"/>
                <a:cs typeface="Segoe UI" panose="020B0502040204020203" pitchFamily="34" charset="0"/>
              </a:rPr>
              <a:t>result</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user</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is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redirected</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to</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devices</a:t>
            </a:r>
            <a:r>
              <a:rPr lang="es-ES" sz="1100" dirty="0">
                <a:latin typeface="Segoe UI" panose="020B0502040204020203" pitchFamily="34" charset="0"/>
                <a:cs typeface="Segoe UI" panose="020B0502040204020203" pitchFamily="34" charset="0"/>
              </a:rPr>
              <a:t>” and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newly</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created</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device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is</a:t>
            </a:r>
            <a:r>
              <a:rPr lang="es-ES" sz="1100" dirty="0">
                <a:latin typeface="Segoe UI" panose="020B0502040204020203" pitchFamily="34" charset="0"/>
                <a:cs typeface="Segoe UI" panose="020B0502040204020203" pitchFamily="34" charset="0"/>
              </a:rPr>
              <a:t> visible </a:t>
            </a:r>
            <a:r>
              <a:rPr lang="es-ES" sz="1100" dirty="0" err="1">
                <a:latin typeface="Segoe UI" panose="020B0502040204020203" pitchFamily="34" charset="0"/>
                <a:cs typeface="Segoe UI" panose="020B0502040204020203" pitchFamily="34" charset="0"/>
              </a:rPr>
              <a:t>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previously</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empty</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Devices</a:t>
            </a:r>
            <a:r>
              <a:rPr lang="es-ES" sz="1100" dirty="0">
                <a:latin typeface="Segoe UI" panose="020B0502040204020203" pitchFamily="34" charset="0"/>
                <a:cs typeface="Segoe UI" panose="020B0502040204020203" pitchFamily="34" charset="0"/>
              </a:rPr>
              <a:t>” page.</a:t>
            </a:r>
            <a:br>
              <a:rPr lang="es-ES" sz="1100" dirty="0">
                <a:latin typeface="Segoe UI" panose="020B0502040204020203" pitchFamily="34" charset="0"/>
                <a:cs typeface="Segoe UI" panose="020B0502040204020203" pitchFamily="34" charset="0"/>
              </a:rPr>
            </a:br>
            <a:r>
              <a:rPr lang="es-ES" sz="1100" b="1" u="sng" dirty="0">
                <a:latin typeface="Segoe UI" panose="020B0502040204020203" pitchFamily="34" charset="0"/>
                <a:cs typeface="Segoe UI" panose="020B0502040204020203" pitchFamily="34" charset="0"/>
              </a:rPr>
              <a:t>Note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reason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why</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values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used</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to</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create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device</a:t>
            </a:r>
            <a:r>
              <a:rPr lang="es-ES" sz="1100" dirty="0">
                <a:latin typeface="Segoe UI" panose="020B0502040204020203" pitchFamily="34" charset="0"/>
                <a:cs typeface="Segoe UI" panose="020B0502040204020203" pitchFamily="34" charset="0"/>
              </a:rPr>
              <a:t> are </a:t>
            </a:r>
            <a:r>
              <a:rPr lang="es-ES" sz="1100" dirty="0" err="1">
                <a:latin typeface="Segoe UI" panose="020B0502040204020203" pitchFamily="34" charset="0"/>
                <a:cs typeface="Segoe UI" panose="020B0502040204020203" pitchFamily="34" charset="0"/>
              </a:rPr>
              <a:t>random</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or</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meaningless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is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because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it</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is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assumed</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that</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reviewer</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will</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not</a:t>
            </a:r>
            <a:r>
              <a:rPr lang="es-ES" sz="1100" dirty="0">
                <a:latin typeface="Segoe UI" panose="020B0502040204020203" pitchFamily="34" charset="0"/>
                <a:cs typeface="Segoe UI" panose="020B0502040204020203" pitchFamily="34" charset="0"/>
              </a:rPr>
              <a:t> use </a:t>
            </a:r>
            <a:r>
              <a:rPr lang="es-ES" sz="1100" dirty="0" err="1">
                <a:latin typeface="Segoe UI" panose="020B0502040204020203" pitchFamily="34" charset="0"/>
                <a:cs typeface="Segoe UI" panose="020B0502040204020203" pitchFamily="34" charset="0"/>
              </a:rPr>
              <a:t>search</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engine</a:t>
            </a:r>
            <a:r>
              <a:rPr lang="es-ES" sz="1100" dirty="0">
                <a:latin typeface="Segoe UI" panose="020B0502040204020203" pitchFamily="34" charset="0"/>
                <a:cs typeface="Segoe UI" panose="020B0502040204020203" pitchFamily="34" charset="0"/>
              </a:rPr>
              <a:t> API </a:t>
            </a:r>
            <a:r>
              <a:rPr lang="es-ES" sz="1100" dirty="0" err="1">
                <a:latin typeface="Segoe UI" panose="020B0502040204020203" pitchFamily="34" charset="0"/>
                <a:cs typeface="Segoe UI" panose="020B0502040204020203" pitchFamily="34" charset="0"/>
              </a:rPr>
              <a:t>keys</a:t>
            </a:r>
            <a:r>
              <a:rPr lang="es-ES" sz="1100" dirty="0">
                <a:latin typeface="Segoe UI" panose="020B0502040204020203" pitchFamily="34" charset="0"/>
                <a:cs typeface="Segoe UI" panose="020B0502040204020203" pitchFamily="34" charset="0"/>
              </a:rPr>
              <a:t> and </a:t>
            </a:r>
            <a:r>
              <a:rPr lang="es-ES" sz="1100" dirty="0" err="1">
                <a:latin typeface="Segoe UI" panose="020B0502040204020203" pitchFamily="34" charset="0"/>
                <a:cs typeface="Segoe UI" panose="020B0502040204020203" pitchFamily="34" charset="0"/>
              </a:rPr>
              <a:t>therefore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they</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will</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need</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to</a:t>
            </a:r>
            <a:r>
              <a:rPr lang="es-ES" sz="1100" dirty="0">
                <a:latin typeface="Segoe UI" panose="020B0502040204020203" pitchFamily="34" charset="0"/>
                <a:cs typeface="Segoe UI" panose="020B0502040204020203" pitchFamily="34" charset="0"/>
              </a:rPr>
              <a:t> resort </a:t>
            </a:r>
            <a:r>
              <a:rPr lang="es-ES" sz="1100" dirty="0" err="1">
                <a:latin typeface="Segoe UI" panose="020B0502040204020203" pitchFamily="34" charset="0"/>
                <a:cs typeface="Segoe UI" panose="020B0502040204020203" pitchFamily="34" charset="0"/>
              </a:rPr>
              <a:t>to</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mock</a:t>
            </a:r>
            <a:r>
              <a:rPr lang="es-ES" sz="1100" dirty="0">
                <a:latin typeface="Segoe UI" panose="020B0502040204020203" pitchFamily="34" charset="0"/>
                <a:cs typeface="Segoe UI" panose="020B0502040204020203" pitchFamily="34" charset="0"/>
              </a:rPr>
              <a:t> data (as </a:t>
            </a:r>
            <a:r>
              <a:rPr lang="es-ES" sz="1100" dirty="0" err="1">
                <a:latin typeface="Segoe UI" panose="020B0502040204020203" pitchFamily="34" charset="0"/>
                <a:cs typeface="Segoe UI" panose="020B0502040204020203" pitchFamily="34" charset="0"/>
              </a:rPr>
              <a:t>explained</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shortly</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which</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is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inserted</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regardless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of</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device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values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For</a:t>
            </a:r>
            <a:r>
              <a:rPr lang="es-ES" sz="1100" dirty="0">
                <a:latin typeface="Segoe UI" panose="020B0502040204020203" pitchFamily="34" charset="0"/>
                <a:cs typeface="Segoe UI" panose="020B0502040204020203" pitchFamily="34" charset="0"/>
              </a:rPr>
              <a:t> a real test </a:t>
            </a:r>
            <a:r>
              <a:rPr lang="es-ES" sz="1100" dirty="0" err="1">
                <a:latin typeface="Segoe UI" panose="020B0502040204020203" pitchFamily="34" charset="0"/>
                <a:cs typeface="Segoe UI" panose="020B0502040204020203" pitchFamily="34" charset="0"/>
              </a:rPr>
              <a:t>including</a:t>
            </a:r>
            <a:r>
              <a:rPr lang="es-ES" sz="1100" dirty="0">
                <a:latin typeface="Segoe UI" panose="020B0502040204020203" pitchFamily="34" charset="0"/>
                <a:cs typeface="Segoe UI" panose="020B0502040204020203" pitchFamily="34" charset="0"/>
              </a:rPr>
              <a:t> API </a:t>
            </a:r>
            <a:r>
              <a:rPr lang="es-ES" sz="1100" dirty="0" err="1">
                <a:latin typeface="Segoe UI" panose="020B0502040204020203" pitchFamily="34" charset="0"/>
                <a:cs typeface="Segoe UI" panose="020B0502040204020203" pitchFamily="34" charset="0"/>
              </a:rPr>
              <a:t>access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please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refer</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to</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screencast</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or</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request</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an</a:t>
            </a:r>
            <a:r>
              <a:rPr lang="es-ES" sz="1100" dirty="0">
                <a:latin typeface="Segoe UI" panose="020B0502040204020203" pitchFamily="34" charset="0"/>
                <a:cs typeface="Segoe UI" panose="020B0502040204020203" pitchFamily="34" charset="0"/>
              </a:rPr>
              <a:t> API </a:t>
            </a:r>
            <a:r>
              <a:rPr lang="es-ES" sz="1100" dirty="0" err="1">
                <a:latin typeface="Segoe UI" panose="020B0502040204020203" pitchFamily="34" charset="0"/>
                <a:cs typeface="Segoe UI" panose="020B0502040204020203" pitchFamily="34" charset="0"/>
              </a:rPr>
              <a:t>key</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via</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any</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communication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channel</a:t>
            </a:r>
            <a:r>
              <a:rPr lang="es-ES" sz="1100" dirty="0">
                <a:latin typeface="Segoe UI" panose="020B0502040204020203" pitchFamily="34" charset="0"/>
                <a:cs typeface="Segoe UI" panose="020B0502040204020203" pitchFamily="34" charset="0"/>
              </a:rPr>
              <a:t>.</a:t>
            </a:r>
            <a:endParaRPr lang="es-ES" sz="1100" b="1" dirty="0">
              <a:latin typeface="Segoe UI" panose="020B0502040204020203" pitchFamily="34" charset="0"/>
              <a:cs typeface="Segoe UI" panose="020B0502040204020203" pitchFamily="34" charset="0"/>
            </a:endParaRPr>
          </a:p>
          <a:p>
            <a:pPr>
              <a:lnSpc>
                <a:spcPts val="1900"/>
              </a:lnSpc>
            </a:pPr>
            <a:br>
              <a:rPr lang="es-ES" sz="1100" b="1" dirty="0">
                <a:latin typeface="Segoe UI" panose="020B0502040204020203" pitchFamily="34" charset="0"/>
                <a:cs typeface="Segoe UI" panose="020B0502040204020203" pitchFamily="34" charset="0"/>
              </a:rPr>
            </a:br>
            <a:r>
              <a:rPr lang="es-ES" sz="1100" b="1" dirty="0">
                <a:latin typeface="Segoe UI" panose="020B0502040204020203" pitchFamily="34" charset="0"/>
                <a:cs typeface="Segoe UI" panose="020B0502040204020203" pitchFamily="34" charset="0"/>
              </a:rPr>
              <a:t>2) </a:t>
            </a:r>
            <a:r>
              <a:rPr lang="es-ES" sz="1100" b="1" u="sng" dirty="0" err="1">
                <a:latin typeface="Segoe UI" panose="020B0502040204020203" pitchFamily="34" charset="0"/>
                <a:cs typeface="Segoe UI" panose="020B0502040204020203" pitchFamily="34" charset="0"/>
              </a:rPr>
              <a:t>Actions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While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Devices</a:t>
            </a:r>
            <a:r>
              <a:rPr lang="es-ES" sz="1100" dirty="0">
                <a:latin typeface="Segoe UI" panose="020B0502040204020203" pitchFamily="34" charset="0"/>
                <a:cs typeface="Segoe UI" panose="020B0502040204020203" pitchFamily="34" charset="0"/>
              </a:rPr>
              <a:t>” page, </a:t>
            </a:r>
            <a:r>
              <a:rPr lang="es-ES" sz="1100" dirty="0" err="1">
                <a:latin typeface="Segoe UI" panose="020B0502040204020203" pitchFamily="34" charset="0"/>
                <a:cs typeface="Segoe UI" panose="020B0502040204020203" pitchFamily="34" charset="0"/>
              </a:rPr>
              <a:t>click</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on</a:t>
            </a:r>
            <a:r>
              <a:rPr lang="es-ES" sz="1100" dirty="0">
                <a:latin typeface="Segoe UI" panose="020B0502040204020203" pitchFamily="34" charset="0"/>
                <a:cs typeface="Segoe UI" panose="020B0502040204020203" pitchFamily="34" charset="0"/>
              </a:rPr>
              <a:t> “+ New </a:t>
            </a:r>
            <a:r>
              <a:rPr lang="es-ES" sz="1100" dirty="0" err="1">
                <a:latin typeface="Segoe UI" panose="020B0502040204020203" pitchFamily="34" charset="0"/>
                <a:cs typeface="Segoe UI" panose="020B0502040204020203" pitchFamily="34" charset="0"/>
              </a:rPr>
              <a:t>action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fill</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out</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form</a:t>
            </a:r>
            <a:r>
              <a:rPr lang="es-ES" sz="1100" dirty="0">
                <a:latin typeface="Segoe UI" panose="020B0502040204020203" pitchFamily="34" charset="0"/>
                <a:cs typeface="Segoe UI" panose="020B0502040204020203" pitchFamily="34" charset="0"/>
              </a:rPr>
              <a:t> as </a:t>
            </a:r>
            <a:r>
              <a:rPr lang="es-ES" sz="1100" dirty="0" err="1">
                <a:latin typeface="Segoe UI" panose="020B0502040204020203" pitchFamily="34" charset="0"/>
                <a:cs typeface="Segoe UI" panose="020B0502040204020203" pitchFamily="34" charset="0"/>
              </a:rPr>
              <a:t>follows</a:t>
            </a:r>
            <a:r>
              <a:rPr lang="es-ES" sz="1100" dirty="0">
                <a:latin typeface="Segoe UI" panose="020B0502040204020203" pitchFamily="34" charset="0"/>
                <a:cs typeface="Segoe UI" panose="020B0502040204020203" pitchFamily="34" charset="0"/>
              </a:rPr>
              <a:t> and hit “</a:t>
            </a:r>
            <a:r>
              <a:rPr lang="es-ES" sz="1100" dirty="0" err="1">
                <a:latin typeface="Segoe UI" panose="020B0502040204020203" pitchFamily="34" charset="0"/>
                <a:cs typeface="Segoe UI" panose="020B0502040204020203" pitchFamily="34" charset="0"/>
              </a:rPr>
              <a:t>Create</a:t>
            </a:r>
            <a:r>
              <a:rPr lang="es-ES" sz="1100" dirty="0">
                <a:latin typeface="Segoe UI" panose="020B0502040204020203" pitchFamily="34" charset="0"/>
                <a:cs typeface="Segoe UI" panose="020B0502040204020203" pitchFamily="34" charset="0"/>
              </a:rPr>
              <a:t>”:</a:t>
            </a:r>
          </a:p>
          <a:p>
            <a:pPr lvl="1">
              <a:lnSpc>
                <a:spcPts val="1900"/>
              </a:lnSpc>
            </a:pPr>
            <a:r>
              <a:rPr lang="es-ES" sz="1100" dirty="0">
                <a:latin typeface="Segoe UI" panose="020B0502040204020203" pitchFamily="34" charset="0"/>
                <a:cs typeface="Segoe UI" panose="020B0502040204020203" pitchFamily="34" charset="0"/>
              </a:rPr>
              <a:t>	- Action </a:t>
            </a:r>
            <a:r>
              <a:rPr lang="es-ES" sz="1100" dirty="0" err="1">
                <a:latin typeface="Segoe UI" panose="020B0502040204020203" pitchFamily="34" charset="0"/>
                <a:cs typeface="Segoe UI" panose="020B0502040204020203" pitchFamily="34" charset="0"/>
              </a:rPr>
              <a:t>title</a:t>
            </a:r>
            <a:r>
              <a:rPr lang="es-ES" sz="1100" dirty="0">
                <a:latin typeface="Segoe UI" panose="020B0502040204020203" pitchFamily="34" charset="0"/>
                <a:cs typeface="Segoe UI" panose="020B0502040204020203" pitchFamily="34" charset="0"/>
              </a:rPr>
              <a:t>: “Ping”</a:t>
            </a:r>
          </a:p>
          <a:p>
            <a:pPr lvl="2">
              <a:lnSpc>
                <a:spcPts val="1900"/>
              </a:lnSpc>
            </a:pPr>
            <a:r>
              <a:rPr lang="es-ES" sz="1100" dirty="0">
                <a:latin typeface="Segoe UI" panose="020B0502040204020203" pitchFamily="34" charset="0"/>
                <a:cs typeface="Segoe UI" panose="020B0502040204020203" pitchFamily="34" charset="0"/>
              </a:rPr>
              <a:t>- Target </a:t>
            </a:r>
            <a:r>
              <a:rPr lang="es-ES" sz="1100" dirty="0" err="1">
                <a:latin typeface="Segoe UI" panose="020B0502040204020203" pitchFamily="34" charset="0"/>
                <a:cs typeface="Segoe UI" panose="020B0502040204020203" pitchFamily="34" charset="0"/>
              </a:rPr>
              <a:t>device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select</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previously</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created</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device</a:t>
            </a:r>
            <a:r>
              <a:rPr lang="es-ES" sz="1100" dirty="0">
                <a:latin typeface="Segoe UI" panose="020B0502040204020203" pitchFamily="34" charset="0"/>
                <a:cs typeface="Segoe UI" panose="020B0502040204020203" pitchFamily="34" charset="0"/>
              </a:rPr>
              <a:t>]</a:t>
            </a:r>
          </a:p>
          <a:p>
            <a:pPr lvl="2">
              <a:lnSpc>
                <a:spcPts val="1900"/>
              </a:lnSpc>
            </a:pP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Leave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discovery</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unchecked</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for</a:t>
            </a:r>
            <a:r>
              <a:rPr lang="es-ES" sz="1100" dirty="0">
                <a:latin typeface="Segoe UI" panose="020B0502040204020203" pitchFamily="34" charset="0"/>
                <a:cs typeface="Segoe UI" panose="020B0502040204020203" pitchFamily="34" charset="0"/>
              </a:rPr>
              <a:t> a test </a:t>
            </a:r>
            <a:r>
              <a:rPr lang="es-ES" sz="1100" dirty="0" err="1">
                <a:latin typeface="Segoe UI" panose="020B0502040204020203" pitchFamily="34" charset="0"/>
                <a:cs typeface="Segoe UI" panose="020B0502040204020203" pitchFamily="34" charset="0"/>
              </a:rPr>
              <a:t>of</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discovery</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please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refer</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to</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screencast</a:t>
            </a:r>
            <a:r>
              <a:rPr lang="es-ES" sz="1100" dirty="0">
                <a:latin typeface="Segoe UI" panose="020B0502040204020203" pitchFamily="34" charset="0"/>
                <a:cs typeface="Segoe UI" panose="020B0502040204020203" pitchFamily="34" charset="0"/>
              </a:rPr>
              <a:t>).</a:t>
            </a:r>
          </a:p>
          <a:p>
            <a:pPr lvl="2">
              <a:lnSpc>
                <a:spcPts val="1900"/>
              </a:lnSpc>
            </a:pPr>
            <a:r>
              <a:rPr lang="es-ES" sz="1100" dirty="0">
                <a:latin typeface="Segoe UI" panose="020B0502040204020203" pitchFamily="34" charset="0"/>
                <a:cs typeface="Segoe UI" panose="020B0502040204020203" pitchFamily="34" charset="0"/>
              </a:rPr>
              <a:t>- Action script: “ping %</a:t>
            </a:r>
            <a:r>
              <a:rPr lang="es-ES" sz="1100" dirty="0" err="1">
                <a:latin typeface="Segoe UI" panose="020B0502040204020203" pitchFamily="34" charset="0"/>
                <a:cs typeface="Segoe UI" panose="020B0502040204020203" pitchFamily="34" charset="0"/>
              </a:rPr>
              <a:t>ip</a:t>
            </a:r>
            <a:r>
              <a:rPr lang="es-ES" sz="1100" dirty="0">
                <a:latin typeface="Segoe UI" panose="020B0502040204020203" pitchFamily="34" charset="0"/>
                <a:cs typeface="Segoe UI" panose="020B0502040204020203" pitchFamily="34" charset="0"/>
              </a:rPr>
              <a:t>”</a:t>
            </a:r>
          </a:p>
          <a:p>
            <a:pPr>
              <a:lnSpc>
                <a:spcPts val="1900"/>
              </a:lnSpc>
            </a:pPr>
            <a:r>
              <a:rPr lang="es-ES" sz="1100" b="1" u="sng" dirty="0" err="1">
                <a:latin typeface="Segoe UI" panose="020B0502040204020203" pitchFamily="34" charset="0"/>
                <a:cs typeface="Segoe UI" panose="020B0502040204020203" pitchFamily="34" charset="0"/>
              </a:rPr>
              <a:t>Expected</a:t>
            </a:r>
            <a:r>
              <a:rPr lang="es-ES" sz="1100" b="1" u="sng" dirty="0">
                <a:latin typeface="Segoe UI" panose="020B0502040204020203" pitchFamily="34" charset="0"/>
                <a:cs typeface="Segoe UI" panose="020B0502040204020203" pitchFamily="34" charset="0"/>
              </a:rPr>
              <a:t> </a:t>
            </a:r>
            <a:r>
              <a:rPr lang="es-ES" sz="1100" b="1" u="sng" dirty="0" err="1">
                <a:latin typeface="Segoe UI" panose="020B0502040204020203" pitchFamily="34" charset="0"/>
                <a:cs typeface="Segoe UI" panose="020B0502040204020203" pitchFamily="34" charset="0"/>
              </a:rPr>
              <a:t>result</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user</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is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redirected</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to</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devices</a:t>
            </a:r>
            <a:r>
              <a:rPr lang="es-ES" sz="1100" dirty="0">
                <a:latin typeface="Segoe UI" panose="020B0502040204020203" pitchFamily="34" charset="0"/>
                <a:cs typeface="Segoe UI" panose="020B0502040204020203" pitchFamily="34" charset="0"/>
              </a:rPr>
              <a:t>/{id}”, </a:t>
            </a:r>
            <a:r>
              <a:rPr lang="es-ES" sz="1100" dirty="0" err="1">
                <a:latin typeface="Segoe UI" panose="020B0502040204020203" pitchFamily="34" charset="0"/>
                <a:cs typeface="Segoe UI" panose="020B0502040204020203" pitchFamily="34" charset="0"/>
              </a:rPr>
              <a:t>where</a:t>
            </a:r>
            <a:r>
              <a:rPr lang="es-ES" sz="1100" dirty="0">
                <a:latin typeface="Segoe UI" panose="020B0502040204020203" pitchFamily="34" charset="0"/>
                <a:cs typeface="Segoe UI" panose="020B0502040204020203" pitchFamily="34" charset="0"/>
              </a:rPr>
              <a:t> a </a:t>
            </a:r>
            <a:r>
              <a:rPr lang="es-ES" sz="1100" dirty="0" err="1">
                <a:latin typeface="Segoe UI" panose="020B0502040204020203" pitchFamily="34" charset="0"/>
                <a:cs typeface="Segoe UI" panose="020B0502040204020203" pitchFamily="34" charset="0"/>
              </a:rPr>
              <a:t>device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editing</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form</a:t>
            </a:r>
            <a:r>
              <a:rPr lang="es-ES" sz="1100" dirty="0">
                <a:latin typeface="Segoe UI" panose="020B0502040204020203" pitchFamily="34" charset="0"/>
                <a:cs typeface="Segoe UI" panose="020B0502040204020203" pitchFamily="34" charset="0"/>
              </a:rPr>
              <a:t> and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new </a:t>
            </a:r>
            <a:r>
              <a:rPr lang="es-ES" sz="1100" dirty="0" err="1">
                <a:latin typeface="Segoe UI" panose="020B0502040204020203" pitchFamily="34" charset="0"/>
                <a:cs typeface="Segoe UI" panose="020B0502040204020203" pitchFamily="34" charset="0"/>
              </a:rPr>
              <a:t>action</a:t>
            </a:r>
            <a:r>
              <a:rPr lang="es-ES" sz="1100" dirty="0">
                <a:latin typeface="Segoe UI" panose="020B0502040204020203" pitchFamily="34" charset="0"/>
                <a:cs typeface="Segoe UI" panose="020B0502040204020203" pitchFamily="34" charset="0"/>
              </a:rPr>
              <a:t> are visible.</a:t>
            </a:r>
          </a:p>
          <a:p>
            <a:pPr>
              <a:lnSpc>
                <a:spcPts val="1900"/>
              </a:lnSpc>
            </a:pPr>
            <a:br>
              <a:rPr lang="es-ES" sz="1100" b="1" dirty="0">
                <a:latin typeface="Segoe UI" panose="020B0502040204020203" pitchFamily="34" charset="0"/>
                <a:cs typeface="Segoe UI" panose="020B0502040204020203" pitchFamily="34" charset="0"/>
              </a:rPr>
            </a:br>
            <a:r>
              <a:rPr lang="es-ES" sz="1100" b="1" dirty="0">
                <a:latin typeface="Segoe UI" panose="020B0502040204020203" pitchFamily="34" charset="0"/>
                <a:cs typeface="Segoe UI" panose="020B0502040204020203" pitchFamily="34" charset="0"/>
              </a:rPr>
              <a:t>3) </a:t>
            </a:r>
            <a:r>
              <a:rPr lang="es-ES" sz="1100" b="1" u="sng" dirty="0" err="1">
                <a:latin typeface="Segoe UI" panose="020B0502040204020203" pitchFamily="34" charset="0"/>
                <a:cs typeface="Segoe UI" panose="020B0502040204020203" pitchFamily="34" charset="0"/>
              </a:rPr>
              <a:t>Actions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While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devices</a:t>
            </a:r>
            <a:r>
              <a:rPr lang="es-ES" sz="1100" dirty="0">
                <a:latin typeface="Segoe UI" panose="020B0502040204020203" pitchFamily="34" charset="0"/>
                <a:cs typeface="Segoe UI" panose="020B0502040204020203" pitchFamily="34" charset="0"/>
              </a:rPr>
              <a:t>/{id}” (</a:t>
            </a:r>
            <a:r>
              <a:rPr lang="es-ES" sz="1100" dirty="0" err="1">
                <a:latin typeface="Segoe UI" panose="020B0502040204020203" pitchFamily="34" charset="0"/>
                <a:cs typeface="Segoe UI" panose="020B0502040204020203" pitchFamily="34" charset="0"/>
              </a:rPr>
              <a:t>editing</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form</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change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title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of</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device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by</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modifying</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first</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text</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field</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Device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name</a:t>
            </a:r>
            <a:r>
              <a:rPr lang="es-ES" sz="1100" dirty="0">
                <a:latin typeface="Segoe UI" panose="020B0502040204020203" pitchFamily="34" charset="0"/>
                <a:cs typeface="Segoe UI" panose="020B0502040204020203" pitchFamily="34" charset="0"/>
              </a:rPr>
              <a:t>”).</a:t>
            </a:r>
          </a:p>
          <a:p>
            <a:pPr>
              <a:lnSpc>
                <a:spcPts val="1900"/>
              </a:lnSpc>
            </a:pPr>
            <a:r>
              <a:rPr lang="es-ES" sz="1100" b="1" u="sng" dirty="0" err="1">
                <a:latin typeface="Segoe UI" panose="020B0502040204020203" pitchFamily="34" charset="0"/>
                <a:cs typeface="Segoe UI" panose="020B0502040204020203" pitchFamily="34" charset="0"/>
              </a:rPr>
              <a:t>Expected</a:t>
            </a:r>
            <a:r>
              <a:rPr lang="es-ES" sz="1100" b="1" u="sng" dirty="0">
                <a:latin typeface="Segoe UI" panose="020B0502040204020203" pitchFamily="34" charset="0"/>
                <a:cs typeface="Segoe UI" panose="020B0502040204020203" pitchFamily="34" charset="0"/>
              </a:rPr>
              <a:t> </a:t>
            </a:r>
            <a:r>
              <a:rPr lang="es-ES" sz="1100" b="1" u="sng" dirty="0" err="1">
                <a:latin typeface="Segoe UI" panose="020B0502040204020203" pitchFamily="34" charset="0"/>
                <a:cs typeface="Segoe UI" panose="020B0502040204020203" pitchFamily="34" charset="0"/>
              </a:rPr>
              <a:t>result</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redirection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to</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Devices</a:t>
            </a:r>
            <a:r>
              <a:rPr lang="es-ES" sz="1100" dirty="0">
                <a:latin typeface="Segoe UI" panose="020B0502040204020203" pitchFamily="34" charset="0"/>
                <a:cs typeface="Segoe UI" panose="020B0502040204020203" pitchFamily="34" charset="0"/>
              </a:rPr>
              <a:t> page, </a:t>
            </a:r>
            <a:r>
              <a:rPr lang="es-ES" sz="1100" dirty="0" err="1">
                <a:latin typeface="Segoe UI" panose="020B0502040204020203" pitchFamily="34" charset="0"/>
                <a:cs typeface="Segoe UI" panose="020B0502040204020203" pitchFamily="34" charset="0"/>
              </a:rPr>
              <a:t>where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new </a:t>
            </a:r>
            <a:r>
              <a:rPr lang="es-ES" sz="1100" dirty="0" err="1">
                <a:latin typeface="Segoe UI" panose="020B0502040204020203" pitchFamily="34" charset="0"/>
                <a:cs typeface="Segoe UI" panose="020B0502040204020203" pitchFamily="34" charset="0"/>
              </a:rPr>
              <a:t>title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is</a:t>
            </a:r>
            <a:r>
              <a:rPr lang="es-ES" sz="1100" dirty="0">
                <a:latin typeface="Segoe UI" panose="020B0502040204020203" pitchFamily="34" charset="0"/>
                <a:cs typeface="Segoe UI" panose="020B0502040204020203" pitchFamily="34" charset="0"/>
              </a:rPr>
              <a:t> visible.</a:t>
            </a:r>
          </a:p>
          <a:p>
            <a:pPr>
              <a:lnSpc>
                <a:spcPts val="1900"/>
              </a:lnSpc>
            </a:pPr>
            <a:br>
              <a:rPr lang="es-ES" sz="1100" b="1" dirty="0">
                <a:latin typeface="Segoe UI" panose="020B0502040204020203" pitchFamily="34" charset="0"/>
                <a:cs typeface="Segoe UI" panose="020B0502040204020203" pitchFamily="34" charset="0"/>
              </a:rPr>
            </a:br>
            <a:r>
              <a:rPr lang="es-ES" sz="1100" b="1" dirty="0">
                <a:latin typeface="Segoe UI" panose="020B0502040204020203" pitchFamily="34" charset="0"/>
                <a:cs typeface="Segoe UI" panose="020B0502040204020203" pitchFamily="34" charset="0"/>
              </a:rPr>
              <a:t>4) </a:t>
            </a:r>
            <a:r>
              <a:rPr lang="es-ES" sz="1100" b="1" u="sng" dirty="0" err="1">
                <a:latin typeface="Segoe UI" panose="020B0502040204020203" pitchFamily="34" charset="0"/>
                <a:cs typeface="Segoe UI" panose="020B0502040204020203" pitchFamily="34" charset="0"/>
              </a:rPr>
              <a:t>Actions</a:t>
            </a:r>
            <a:r>
              <a:rPr lang="es-ES" sz="1100" dirty="0">
                <a:latin typeface="Segoe UI" panose="020B0502040204020203" pitchFamily="34" charset="0"/>
                <a:cs typeface="Segoe UI" panose="020B0502040204020203" pitchFamily="34" charset="0"/>
              </a:rPr>
              <a:t>: Open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command</a:t>
            </a:r>
            <a:r>
              <a:rPr lang="es-ES" sz="1100" dirty="0">
                <a:latin typeface="Segoe UI" panose="020B0502040204020203" pitchFamily="34" charset="0"/>
                <a:cs typeface="Segoe UI" panose="020B0502040204020203" pitchFamily="34" charset="0"/>
              </a:rPr>
              <a:t> line; </a:t>
            </a:r>
            <a:r>
              <a:rPr lang="es-ES" sz="1100" dirty="0" err="1">
                <a:latin typeface="Segoe UI" panose="020B0502040204020203" pitchFamily="34" charset="0"/>
                <a:cs typeface="Segoe UI" panose="020B0502040204020203" pitchFamily="34" charset="0"/>
              </a:rPr>
              <a:t>move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to</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root_project_directory</a:t>
            </a:r>
            <a:r>
              <a:rPr lang="es-ES" sz="1100" dirty="0">
                <a:latin typeface="Segoe UI" panose="020B0502040204020203" pitchFamily="34" charset="0"/>
                <a:cs typeface="Segoe UI" panose="020B0502040204020203" pitchFamily="34" charset="0"/>
              </a:rPr>
              <a:t>]/</a:t>
            </a:r>
            <a:r>
              <a:rPr lang="es-ES" sz="1100" dirty="0" err="1">
                <a:latin typeface="Segoe UI" panose="020B0502040204020203" pitchFamily="34" charset="0"/>
                <a:cs typeface="Segoe UI" panose="020B0502040204020203" pitchFamily="34" charset="0"/>
              </a:rPr>
              <a:t>vakthund-engine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assign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any</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value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to</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vk_use_mocks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environment</a:t>
            </a:r>
            <a:r>
              <a:rPr lang="es-ES" sz="1100" dirty="0">
                <a:latin typeface="Segoe UI" panose="020B0502040204020203" pitchFamily="34" charset="0"/>
                <a:cs typeface="Segoe UI" panose="020B0502040204020203" pitchFamily="34" charset="0"/>
              </a:rPr>
              <a:t> variable (</a:t>
            </a:r>
            <a:r>
              <a:rPr lang="es-ES" sz="1100" dirty="0" err="1">
                <a:latin typeface="Segoe UI" panose="020B0502040204020203" pitchFamily="34" charset="0"/>
                <a:cs typeface="Segoe UI" panose="020B0502040204020203" pitchFamily="34" charset="0"/>
              </a:rPr>
              <a:t>for</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example</a:t>
            </a:r>
            <a:r>
              <a:rPr lang="es-ES" sz="1100" dirty="0">
                <a:latin typeface="Segoe UI" panose="020B0502040204020203" pitchFamily="34" charset="0"/>
                <a:cs typeface="Segoe UI" panose="020B0502040204020203" pitchFamily="34" charset="0"/>
              </a:rPr>
              <a:t>, “1”); </a:t>
            </a:r>
            <a:r>
              <a:rPr lang="es-ES" sz="1100" dirty="0" err="1">
                <a:latin typeface="Segoe UI" panose="020B0502040204020203" pitchFamily="34" charset="0"/>
                <a:cs typeface="Segoe UI" panose="020B0502040204020203" pitchFamily="34" charset="0"/>
              </a:rPr>
              <a:t>execute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python</a:t>
            </a:r>
            <a:r>
              <a:rPr lang="es-ES" sz="1100" dirty="0">
                <a:latin typeface="Segoe UI" panose="020B0502040204020203" pitchFamily="34" charset="0"/>
                <a:cs typeface="Segoe UI" panose="020B0502040204020203" pitchFamily="34" charset="0"/>
              </a:rPr>
              <a:t> main.py”; </a:t>
            </a:r>
            <a:r>
              <a:rPr lang="es-ES" sz="1100" dirty="0" err="1">
                <a:latin typeface="Segoe UI" panose="020B0502040204020203" pitchFamily="34" charset="0"/>
                <a:cs typeface="Segoe UI" panose="020B0502040204020203" pitchFamily="34" charset="0"/>
              </a:rPr>
              <a:t>return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to</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browser and </a:t>
            </a:r>
            <a:r>
              <a:rPr lang="es-ES" sz="1100" dirty="0" err="1">
                <a:latin typeface="Segoe UI" panose="020B0502040204020203" pitchFamily="34" charset="0"/>
                <a:cs typeface="Segoe UI" panose="020B0502040204020203" pitchFamily="34" charset="0"/>
              </a:rPr>
              <a:t>go</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to</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homepage</a:t>
            </a:r>
            <a:r>
              <a:rPr lang="es-ES" sz="1100" dirty="0">
                <a:latin typeface="Segoe UI" panose="020B0502040204020203" pitchFamily="34" charset="0"/>
                <a:cs typeface="Segoe UI" panose="020B0502040204020203" pitchFamily="34" charset="0"/>
              </a:rPr>
              <a:t>.</a:t>
            </a:r>
          </a:p>
          <a:p>
            <a:pPr>
              <a:lnSpc>
                <a:spcPts val="1900"/>
              </a:lnSpc>
            </a:pPr>
            <a:r>
              <a:rPr lang="es-ES" sz="1100" b="1" u="sng" dirty="0" err="1">
                <a:latin typeface="Segoe UI" panose="020B0502040204020203" pitchFamily="34" charset="0"/>
                <a:cs typeface="Segoe UI" panose="020B0502040204020203" pitchFamily="34" charset="0"/>
              </a:rPr>
              <a:t>Expected</a:t>
            </a:r>
            <a:r>
              <a:rPr lang="es-ES" sz="1100" b="1" u="sng" dirty="0">
                <a:latin typeface="Segoe UI" panose="020B0502040204020203" pitchFamily="34" charset="0"/>
                <a:cs typeface="Segoe UI" panose="020B0502040204020203" pitchFamily="34" charset="0"/>
              </a:rPr>
              <a:t> </a:t>
            </a:r>
            <a:r>
              <a:rPr lang="es-ES" sz="1100" b="1" u="sng" dirty="0" err="1">
                <a:latin typeface="Segoe UI" panose="020B0502040204020203" pitchFamily="34" charset="0"/>
                <a:cs typeface="Segoe UI" panose="020B0502040204020203" pitchFamily="34" charset="0"/>
              </a:rPr>
              <a:t>result</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Discoveries</a:t>
            </a:r>
            <a:r>
              <a:rPr lang="es-ES" sz="1100" dirty="0">
                <a:latin typeface="Segoe UI" panose="020B0502040204020203" pitchFamily="34" charset="0"/>
                <a:cs typeface="Segoe UI" panose="020B0502040204020203" pitchFamily="34" charset="0"/>
              </a:rPr>
              <a:t>” table </a:t>
            </a:r>
            <a:r>
              <a:rPr lang="es-ES" sz="1100" dirty="0" err="1">
                <a:latin typeface="Segoe UI" panose="020B0502040204020203" pitchFamily="34" charset="0"/>
                <a:cs typeface="Segoe UI" panose="020B0502040204020203" pitchFamily="34" charset="0"/>
              </a:rPr>
              <a:t>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homepage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is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now</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populated</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with</a:t>
            </a:r>
            <a:r>
              <a:rPr lang="es-ES" sz="1100" dirty="0">
                <a:latin typeface="Segoe UI" panose="020B0502040204020203" pitchFamily="34" charset="0"/>
                <a:cs typeface="Segoe UI" panose="020B0502040204020203" pitchFamily="34" charset="0"/>
              </a:rPr>
              <a:t> a </a:t>
            </a:r>
            <a:r>
              <a:rPr lang="es-ES" sz="1100" dirty="0" err="1">
                <a:latin typeface="Segoe UI" panose="020B0502040204020203" pitchFamily="34" charset="0"/>
                <a:cs typeface="Segoe UI" panose="020B0502040204020203" pitchFamily="34" charset="0"/>
              </a:rPr>
              <a:t>few</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mock</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items</a:t>
            </a:r>
            <a:r>
              <a:rPr lang="es-ES" sz="1100" dirty="0">
                <a:latin typeface="Segoe UI" panose="020B0502040204020203" pitchFamily="34" charset="0"/>
                <a:cs typeface="Segoe UI" panose="020B0502040204020203" pitchFamily="34" charset="0"/>
              </a:rPr>
              <a:t>.</a:t>
            </a:r>
          </a:p>
          <a:p>
            <a:pPr>
              <a:lnSpc>
                <a:spcPts val="1900"/>
              </a:lnSpc>
            </a:pPr>
            <a:br>
              <a:rPr lang="es-ES" sz="1100" b="1" dirty="0">
                <a:latin typeface="Segoe UI" panose="020B0502040204020203" pitchFamily="34" charset="0"/>
                <a:cs typeface="Segoe UI" panose="020B0502040204020203" pitchFamily="34" charset="0"/>
              </a:rPr>
            </a:br>
            <a:r>
              <a:rPr lang="es-ES" sz="1100" b="1" dirty="0">
                <a:latin typeface="Segoe UI" panose="020B0502040204020203" pitchFamily="34" charset="0"/>
                <a:cs typeface="Segoe UI" panose="020B0502040204020203" pitchFamily="34" charset="0"/>
              </a:rPr>
              <a:t>5) </a:t>
            </a:r>
            <a:r>
              <a:rPr lang="es-ES" sz="1100" b="1" u="sng" dirty="0" err="1">
                <a:latin typeface="Segoe UI" panose="020B0502040204020203" pitchFamily="34" charset="0"/>
                <a:cs typeface="Segoe UI" panose="020B0502040204020203" pitchFamily="34" charset="0"/>
              </a:rPr>
              <a:t>Actions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still</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homepage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click</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Healthcheck</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button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of</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all</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rows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table.</a:t>
            </a:r>
          </a:p>
          <a:p>
            <a:pPr>
              <a:lnSpc>
                <a:spcPts val="1900"/>
              </a:lnSpc>
            </a:pPr>
            <a:r>
              <a:rPr lang="es-ES" sz="1100" b="1" u="sng" dirty="0" err="1">
                <a:latin typeface="Segoe UI" panose="020B0502040204020203" pitchFamily="34" charset="0"/>
                <a:cs typeface="Segoe UI" panose="020B0502040204020203" pitchFamily="34" charset="0"/>
              </a:rPr>
              <a:t>Expected</a:t>
            </a:r>
            <a:r>
              <a:rPr lang="es-ES" sz="1100" b="1" u="sng" dirty="0">
                <a:latin typeface="Segoe UI" panose="020B0502040204020203" pitchFamily="34" charset="0"/>
                <a:cs typeface="Segoe UI" panose="020B0502040204020203" pitchFamily="34" charset="0"/>
              </a:rPr>
              <a:t> </a:t>
            </a:r>
            <a:r>
              <a:rPr lang="es-ES" sz="1100" b="1" u="sng" dirty="0" err="1">
                <a:latin typeface="Segoe UI" panose="020B0502040204020203" pitchFamily="34" charset="0"/>
                <a:cs typeface="Segoe UI" panose="020B0502040204020203" pitchFamily="34" charset="0"/>
              </a:rPr>
              <a:t>result</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button’s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text</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now</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says</a:t>
            </a:r>
            <a:r>
              <a:rPr lang="es-ES" sz="1100" dirty="0">
                <a:latin typeface="Segoe UI" panose="020B0502040204020203" pitchFamily="34" charset="0"/>
                <a:cs typeface="Segoe UI" panose="020B0502040204020203" pitchFamily="34" charset="0"/>
              </a:rPr>
              <a:t> “Offline” </a:t>
            </a:r>
            <a:r>
              <a:rPr lang="es-ES" sz="1100" dirty="0" err="1">
                <a:latin typeface="Segoe UI" panose="020B0502040204020203" pitchFamily="34" charset="0"/>
                <a:cs typeface="Segoe UI" panose="020B0502040204020203" pitchFamily="34" charset="0"/>
              </a:rPr>
              <a:t>on</a:t>
            </a:r>
            <a:r>
              <a:rPr lang="es-ES" sz="1100" dirty="0">
                <a:latin typeface="Segoe UI" panose="020B0502040204020203" pitchFamily="34" charset="0"/>
                <a:cs typeface="Segoe UI" panose="020B0502040204020203" pitchFamily="34" charset="0"/>
              </a:rPr>
              <a:t> 2 </a:t>
            </a:r>
            <a:r>
              <a:rPr lang="es-ES" sz="1100" dirty="0" err="1">
                <a:latin typeface="Segoe UI" panose="020B0502040204020203" pitchFamily="34" charset="0"/>
                <a:cs typeface="Segoe UI" panose="020B0502040204020203" pitchFamily="34" charset="0"/>
              </a:rPr>
              <a:t>of</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3 </a:t>
            </a:r>
            <a:r>
              <a:rPr lang="es-ES" sz="1100" dirty="0" err="1">
                <a:latin typeface="Segoe UI" panose="020B0502040204020203" pitchFamily="34" charset="0"/>
                <a:cs typeface="Segoe UI" panose="020B0502040204020203" pitchFamily="34" charset="0"/>
              </a:rPr>
              <a:t>rows</a:t>
            </a:r>
            <a:r>
              <a:rPr lang="es-ES" sz="1100" dirty="0">
                <a:latin typeface="Segoe UI" panose="020B0502040204020203" pitchFamily="34" charset="0"/>
                <a:cs typeface="Segoe UI" panose="020B0502040204020203" pitchFamily="34" charset="0"/>
              </a:rPr>
              <a:t>, and “Online” (in </a:t>
            </a:r>
            <a:r>
              <a:rPr lang="es-ES" sz="1100" dirty="0" err="1">
                <a:latin typeface="Segoe UI" panose="020B0502040204020203" pitchFamily="34" charset="0"/>
                <a:cs typeface="Segoe UI" panose="020B0502040204020203" pitchFamily="34" charset="0"/>
              </a:rPr>
              <a:t>green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row</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with</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URL “http://127.0.0.1:18000/”.</a:t>
            </a:r>
          </a:p>
          <a:p>
            <a:pPr>
              <a:lnSpc>
                <a:spcPts val="1900"/>
              </a:lnSpc>
            </a:pPr>
            <a:br>
              <a:rPr lang="es-ES" sz="1100" b="1" dirty="0">
                <a:latin typeface="Segoe UI" panose="020B0502040204020203" pitchFamily="34" charset="0"/>
                <a:cs typeface="Segoe UI" panose="020B0502040204020203" pitchFamily="34" charset="0"/>
              </a:rPr>
            </a:br>
            <a:r>
              <a:rPr lang="es-ES" sz="1100" b="1" dirty="0">
                <a:latin typeface="Segoe UI" panose="020B0502040204020203" pitchFamily="34" charset="0"/>
                <a:cs typeface="Segoe UI" panose="020B0502040204020203" pitchFamily="34" charset="0"/>
              </a:rPr>
              <a:t>6) </a:t>
            </a:r>
            <a:r>
              <a:rPr lang="es-ES" sz="1100" b="1" u="sng" dirty="0" err="1">
                <a:latin typeface="Segoe UI" panose="020B0502040204020203" pitchFamily="34" charset="0"/>
                <a:cs typeface="Segoe UI" panose="020B0502040204020203" pitchFamily="34" charset="0"/>
              </a:rPr>
              <a:t>Actions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still</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homepage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click</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Details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button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of</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any</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row</a:t>
            </a:r>
            <a:r>
              <a:rPr lang="es-ES" sz="1100" dirty="0">
                <a:latin typeface="Segoe UI" panose="020B0502040204020203" pitchFamily="34" charset="0"/>
                <a:cs typeface="Segoe UI" panose="020B0502040204020203" pitchFamily="34" charset="0"/>
              </a:rPr>
              <a:t>; open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Execute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an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action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dropdown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select</a:t>
            </a:r>
            <a:r>
              <a:rPr lang="es-ES" sz="1100" dirty="0">
                <a:latin typeface="Segoe UI" panose="020B0502040204020203" pitchFamily="34" charset="0"/>
                <a:cs typeface="Segoe UI" panose="020B0502040204020203" pitchFamily="34" charset="0"/>
              </a:rPr>
              <a:t> “Ping”.</a:t>
            </a:r>
          </a:p>
          <a:p>
            <a:pPr>
              <a:lnSpc>
                <a:spcPts val="1900"/>
              </a:lnSpc>
            </a:pPr>
            <a:r>
              <a:rPr lang="es-ES" sz="1100" b="1" u="sng" dirty="0" err="1">
                <a:latin typeface="Segoe UI" panose="020B0502040204020203" pitchFamily="34" charset="0"/>
                <a:cs typeface="Segoe UI" panose="020B0502040204020203" pitchFamily="34" charset="0"/>
              </a:rPr>
              <a:t>Expected</a:t>
            </a:r>
            <a:r>
              <a:rPr lang="es-ES" sz="1100" b="1" u="sng" dirty="0">
                <a:latin typeface="Segoe UI" panose="020B0502040204020203" pitchFamily="34" charset="0"/>
                <a:cs typeface="Segoe UI" panose="020B0502040204020203" pitchFamily="34" charset="0"/>
              </a:rPr>
              <a:t> </a:t>
            </a:r>
            <a:r>
              <a:rPr lang="es-ES" sz="1100" b="1" u="sng" dirty="0" err="1">
                <a:latin typeface="Segoe UI" panose="020B0502040204020203" pitchFamily="34" charset="0"/>
                <a:cs typeface="Segoe UI" panose="020B0502040204020203" pitchFamily="34" charset="0"/>
              </a:rPr>
              <a:t>result</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view</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command</a:t>
            </a:r>
            <a:r>
              <a:rPr lang="es-ES" sz="1100" dirty="0">
                <a:latin typeface="Segoe UI" panose="020B0502040204020203" pitchFamily="34" charset="0"/>
                <a:cs typeface="Segoe UI" panose="020B0502040204020203" pitchFamily="34" charset="0"/>
              </a:rPr>
              <a:t> output in real time </a:t>
            </a:r>
            <a:r>
              <a:rPr lang="es-ES" sz="1100" dirty="0" err="1">
                <a:latin typeface="Segoe UI" panose="020B0502040204020203" pitchFamily="34" charset="0"/>
                <a:cs typeface="Segoe UI" panose="020B0502040204020203" pitchFamily="34" charset="0"/>
              </a:rPr>
              <a:t>within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black</a:t>
            </a:r>
            <a:r>
              <a:rPr lang="es-ES" sz="1100" dirty="0">
                <a:latin typeface="Segoe UI" panose="020B0502040204020203" pitchFamily="34" charset="0"/>
                <a:cs typeface="Segoe UI" panose="020B0502040204020203" pitchFamily="34" charset="0"/>
              </a:rPr>
              <a:t> box; a new </a:t>
            </a:r>
            <a:r>
              <a:rPr lang="es-ES" sz="1100" dirty="0" err="1">
                <a:latin typeface="Segoe UI" panose="020B0502040204020203" pitchFamily="34" charset="0"/>
                <a:cs typeface="Segoe UI" panose="020B0502040204020203" pitchFamily="34" charset="0"/>
              </a:rPr>
              <a:t>row</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is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added</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to</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Execution</a:t>
            </a:r>
            <a:r>
              <a:rPr lang="es-ES" sz="1100" dirty="0">
                <a:latin typeface="Segoe UI" panose="020B0502040204020203" pitchFamily="34" charset="0"/>
                <a:cs typeface="Segoe UI" panose="020B0502040204020203" pitchFamily="34" charset="0"/>
              </a:rPr>
              <a:t> logs” table </a:t>
            </a:r>
            <a:r>
              <a:rPr lang="es-ES" sz="1100" dirty="0" err="1">
                <a:latin typeface="Segoe UI" panose="020B0502040204020203" pitchFamily="34" charset="0"/>
                <a:cs typeface="Segoe UI" panose="020B0502040204020203" pitchFamily="34" charset="0"/>
              </a:rPr>
              <a:t>describing</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execution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that</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just</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took</a:t>
            </a:r>
            <a:r>
              <a:rPr lang="es-ES" sz="1100" dirty="0">
                <a:latin typeface="Segoe UI" panose="020B0502040204020203" pitchFamily="34" charset="0"/>
                <a:cs typeface="Segoe UI" panose="020B0502040204020203" pitchFamily="34" charset="0"/>
              </a:rPr>
              <a:t> place.</a:t>
            </a:r>
          </a:p>
          <a:p>
            <a:pPr>
              <a:lnSpc>
                <a:spcPts val="1900"/>
              </a:lnSpc>
            </a:pPr>
            <a:endParaRPr lang="es-ES" sz="1100" dirty="0">
              <a:latin typeface="Segoe UI" panose="020B0502040204020203" pitchFamily="34" charset="0"/>
              <a:cs typeface="Segoe UI" panose="020B0502040204020203" pitchFamily="34" charset="0"/>
            </a:endParaRPr>
          </a:p>
          <a:p>
            <a:pPr>
              <a:lnSpc>
                <a:spcPts val="1900"/>
              </a:lnSpc>
            </a:pPr>
            <a:r>
              <a:rPr lang="es-ES" sz="1100" b="1" dirty="0">
                <a:latin typeface="Segoe UI" panose="020B0502040204020203" pitchFamily="34" charset="0"/>
                <a:cs typeface="Segoe UI" panose="020B0502040204020203" pitchFamily="34" charset="0"/>
              </a:rPr>
              <a:t>7) </a:t>
            </a:r>
            <a:r>
              <a:rPr lang="es-ES" sz="1100" b="1" u="sng" dirty="0" err="1">
                <a:latin typeface="Segoe UI" panose="020B0502040204020203" pitchFamily="34" charset="0"/>
                <a:cs typeface="Segoe UI" panose="020B0502040204020203" pitchFamily="34" charset="0"/>
              </a:rPr>
              <a:t>Actions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go</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to</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Devices</a:t>
            </a:r>
            <a:r>
              <a:rPr lang="es-ES" sz="1100" dirty="0">
                <a:latin typeface="Segoe UI" panose="020B0502040204020203" pitchFamily="34" charset="0"/>
                <a:cs typeface="Segoe UI" panose="020B0502040204020203" pitchFamily="34" charset="0"/>
              </a:rPr>
              <a:t>” page; </a:t>
            </a:r>
            <a:r>
              <a:rPr lang="es-ES" sz="1100" dirty="0" err="1">
                <a:latin typeface="Segoe UI" panose="020B0502040204020203" pitchFamily="34" charset="0"/>
                <a:cs typeface="Segoe UI" panose="020B0502040204020203" pitchFamily="34" charset="0"/>
              </a:rPr>
              <a:t>click</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“X” </a:t>
            </a:r>
            <a:r>
              <a:rPr lang="es-ES" sz="1100" dirty="0" err="1">
                <a:latin typeface="Segoe UI" panose="020B0502040204020203" pitchFamily="34" charset="0"/>
                <a:cs typeface="Segoe UI" panose="020B0502040204020203" pitchFamily="34" charset="0"/>
              </a:rPr>
              <a:t>button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within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device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card</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confirm</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upon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prompt</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return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to</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homepage</a:t>
            </a:r>
            <a:r>
              <a:rPr lang="es-ES" sz="1100" dirty="0">
                <a:latin typeface="Segoe UI" panose="020B0502040204020203" pitchFamily="34" charset="0"/>
                <a:cs typeface="Segoe UI" panose="020B0502040204020203" pitchFamily="34" charset="0"/>
              </a:rPr>
              <a:t>.</a:t>
            </a:r>
          </a:p>
          <a:p>
            <a:pPr>
              <a:lnSpc>
                <a:spcPts val="1900"/>
              </a:lnSpc>
            </a:pPr>
            <a:r>
              <a:rPr lang="es-ES" sz="1100" b="1" u="sng" dirty="0" err="1">
                <a:latin typeface="Segoe UI" panose="020B0502040204020203" pitchFamily="34" charset="0"/>
                <a:cs typeface="Segoe UI" panose="020B0502040204020203" pitchFamily="34" charset="0"/>
              </a:rPr>
              <a:t>Expected</a:t>
            </a:r>
            <a:r>
              <a:rPr lang="es-ES" sz="1100" b="1" u="sng" dirty="0">
                <a:latin typeface="Segoe UI" panose="020B0502040204020203" pitchFamily="34" charset="0"/>
                <a:cs typeface="Segoe UI" panose="020B0502040204020203" pitchFamily="34" charset="0"/>
              </a:rPr>
              <a:t> </a:t>
            </a:r>
            <a:r>
              <a:rPr lang="es-ES" sz="1100" b="1" u="sng" dirty="0" err="1">
                <a:latin typeface="Segoe UI" panose="020B0502040204020203" pitchFamily="34" charset="0"/>
                <a:cs typeface="Segoe UI" panose="020B0502040204020203" pitchFamily="34" charset="0"/>
              </a:rPr>
              <a:t>result</a:t>
            </a:r>
            <a:r>
              <a:rPr lang="es-ES" sz="1100" b="1" u="sng"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Devices</a:t>
            </a:r>
            <a:r>
              <a:rPr lang="es-ES" sz="1100" dirty="0">
                <a:latin typeface="Segoe UI" panose="020B0502040204020203" pitchFamily="34" charset="0"/>
                <a:cs typeface="Segoe UI" panose="020B0502040204020203" pitchFamily="34" charset="0"/>
              </a:rPr>
              <a:t>” page </a:t>
            </a:r>
            <a:r>
              <a:rPr lang="es-ES" sz="1100" dirty="0" err="1">
                <a:latin typeface="Segoe UI" panose="020B0502040204020203" pitchFamily="34" charset="0"/>
                <a:cs typeface="Segoe UI" panose="020B0502040204020203" pitchFamily="34" charset="0"/>
              </a:rPr>
              <a:t>is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empty</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again</a:t>
            </a:r>
            <a:r>
              <a:rPr lang="es-ES" sz="1100" dirty="0">
                <a:latin typeface="Segoe UI" panose="020B0502040204020203" pitchFamily="34" charset="0"/>
                <a:cs typeface="Segoe UI" panose="020B0502040204020203" pitchFamily="34" charset="0"/>
              </a:rPr>
              <a:t> and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device-related</a:t>
            </a:r>
            <a:r>
              <a:rPr lang="es-ES" sz="1100" dirty="0">
                <a:latin typeface="Segoe UI" panose="020B0502040204020203" pitchFamily="34" charset="0"/>
                <a:cs typeface="Segoe UI" panose="020B0502040204020203" pitchFamily="34" charset="0"/>
              </a:rPr>
              <a:t> data </a:t>
            </a:r>
            <a:r>
              <a:rPr lang="es-ES" sz="1100" dirty="0" err="1">
                <a:latin typeface="Segoe UI" panose="020B0502040204020203" pitchFamily="34" charset="0"/>
                <a:cs typeface="Segoe UI" panose="020B0502040204020203" pitchFamily="34" charset="0"/>
              </a:rPr>
              <a:t>is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gone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there</a:t>
            </a:r>
            <a:r>
              <a:rPr lang="es-ES" sz="1100" dirty="0">
                <a:latin typeface="Segoe UI" panose="020B0502040204020203" pitchFamily="34" charset="0"/>
                <a:cs typeface="Segoe UI" panose="020B0502040204020203" pitchFamily="34" charset="0"/>
              </a:rPr>
              <a:t> are no </a:t>
            </a:r>
            <a:r>
              <a:rPr lang="es-ES" sz="1100" dirty="0" err="1">
                <a:latin typeface="Segoe UI" panose="020B0502040204020203" pitchFamily="34" charset="0"/>
                <a:cs typeface="Segoe UI" panose="020B0502040204020203" pitchFamily="34" charset="0"/>
              </a:rPr>
              <a:t>rows</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on</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the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homepage</a:t>
            </a:r>
            <a:r>
              <a:rPr lang="es-ES" sz="1100" dirty="0">
                <a:latin typeface="Segoe UI" panose="020B0502040204020203" pitchFamily="34" charset="0"/>
                <a:cs typeface="Segoe UI" panose="020B0502040204020203" pitchFamily="34" charset="0"/>
              </a:rPr>
              <a:t> </a:t>
            </a:r>
            <a:r>
              <a:rPr lang="es-ES" sz="1100" dirty="0" err="1">
                <a:latin typeface="Segoe UI" panose="020B0502040204020203" pitchFamily="34" charset="0"/>
                <a:cs typeface="Segoe UI" panose="020B0502040204020203" pitchFamily="34" charset="0"/>
              </a:rPr>
              <a:t>anymore</a:t>
            </a:r>
            <a:r>
              <a:rPr lang="es-ES" sz="1100" dirty="0">
                <a:latin typeface="Segoe UI" panose="020B0502040204020203" pitchFamily="34" charset="0"/>
                <a:cs typeface="Segoe UI" panose="020B0502040204020203" pitchFamily="34" charset="0"/>
              </a:rPr>
              <a:t>).</a:t>
            </a:r>
          </a:p>
        </p:txBody>
      </p:sp>
      <p:sp>
        <p:nvSpPr>
          <p:cNvPr id="2" name="Title 1" hidden="1">
            <a:extLst>
              <a:ext uri="{FF2B5EF4-FFF2-40B4-BE49-F238E27FC236}">
                <a16:creationId xmlns:a16="http://schemas.microsoft.com/office/drawing/2014/main" id="{6087F2D0-F505-1199-2D86-4CA793B743A2}"/>
              </a:ext>
            </a:extLst>
          </p:cNvPr>
          <p:cNvSpPr>
            <a:spLocks noGrp="1"/>
          </p:cNvSpPr>
          <p:nvPr>
            <p:ph type="title"/>
          </p:nvPr>
        </p:nvSpPr>
        <p:spPr/>
        <p:txBody>
          <a:bodyPr/>
          <a:lstStyle/>
          <a:p>
            <a:r>
              <a:rPr lang="en-US" dirty="0"/>
              <a:t>Slide 4</a:t>
            </a:r>
          </a:p>
        </p:txBody>
      </p:sp>
    </p:spTree>
    <p:extLst>
      <p:ext uri="{BB962C8B-B14F-4D97-AF65-F5344CB8AC3E}">
        <p14:creationId xmlns:p14="http://schemas.microsoft.com/office/powerpoint/2010/main" val="995739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15" name="Rectangle 4">
            <a:extLst>
              <a:ext uri="{FF2B5EF4-FFF2-40B4-BE49-F238E27FC236}">
                <a16:creationId xmlns:a16="http://schemas.microsoft.com/office/drawing/2014/main" id="{892E69F8-0D4B-4699-BA3F-52F79874AFC7}"/>
              </a:ext>
              <a:ext uri="{C183D7F6-B498-43B3-948B-1728B52AA6E4}">
                <adec:decorative xmlns:adec="http://schemas.microsoft.com/office/drawing/2017/decorative" val="1"/>
              </a:ext>
            </a:extLst>
          </p:cNvPr>
          <p:cNvSpPr/>
          <p:nvPr/>
        </p:nvSpPr>
        <p:spPr>
          <a:xfrm>
            <a:off x="0" y="4"/>
            <a:ext cx="10058400" cy="1177044"/>
          </a:xfrm>
          <a:prstGeom prst="rect">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550" tIns="31277" rIns="62550" bIns="31277" numCol="1" spcCol="0" rtlCol="0" fromWordArt="0" anchor="ctr" anchorCtr="0" forceAA="0" compatLnSpc="1">
            <a:prstTxWarp prst="textNoShape">
              <a:avLst/>
            </a:prstTxWarp>
            <a:noAutofit/>
          </a:bodyPr>
          <a:lstStyle/>
          <a:p>
            <a:pPr algn="ctr"/>
            <a:endParaRPr lang="en-US" sz="1229" dirty="0"/>
          </a:p>
        </p:txBody>
      </p:sp>
      <p:sp>
        <p:nvSpPr>
          <p:cNvPr id="13" name="TextBox 15">
            <a:extLst>
              <a:ext uri="{FF2B5EF4-FFF2-40B4-BE49-F238E27FC236}">
                <a16:creationId xmlns:a16="http://schemas.microsoft.com/office/drawing/2014/main" id="{45B08FD9-54A2-4AB5-B4E8-B8B95AC88141}"/>
              </a:ext>
            </a:extLst>
          </p:cNvPr>
          <p:cNvSpPr txBox="1"/>
          <p:nvPr/>
        </p:nvSpPr>
        <p:spPr>
          <a:xfrm>
            <a:off x="450019" y="123422"/>
            <a:ext cx="9310976" cy="892552"/>
          </a:xfrm>
          <a:prstGeom prst="rect">
            <a:avLst/>
          </a:prstGeom>
          <a:noFill/>
        </p:spPr>
        <p:txBody>
          <a:bodyPr wrap="square" rtlCol="0">
            <a:spAutoFit/>
          </a:bodyPr>
          <a:lstStyle/>
          <a:p>
            <a:pPr>
              <a:lnSpc>
                <a:spcPct val="150000"/>
              </a:lnSpc>
            </a:pPr>
            <a:r>
              <a:rPr lang="en-US" sz="2400" b="1" dirty="0">
                <a:solidFill>
                  <a:schemeClr val="bg1"/>
                </a:solidFill>
                <a:latin typeface="Segoe UI" panose="020B0502040204020203" pitchFamily="34" charset="0"/>
                <a:ea typeface="Segoe UI" panose="020B0502040204020203" pitchFamily="34" charset="0"/>
                <a:cs typeface="Segoe UI" panose="020B0502040204020203" pitchFamily="34" charset="0"/>
              </a:rPr>
              <a:t>Architecture diagram</a:t>
            </a:r>
            <a:endParaRPr lang="en-US" sz="2400" dirty="0">
              <a:solidFill>
                <a:schemeClr val="bg1"/>
              </a:solidFill>
              <a:latin typeface="Segoe UI" panose="020B0502040204020203" pitchFamily="34" charset="0"/>
              <a:ea typeface="Segoe UI" panose="020B0502040204020203" pitchFamily="34" charset="0"/>
              <a:cs typeface="Segoe UI" panose="020B0502040204020203" pitchFamily="34" charset="0"/>
            </a:endParaRPr>
          </a:p>
          <a:p>
            <a:r>
              <a:rPr lang="en-US" sz="1500" dirty="0">
                <a:solidFill>
                  <a:schemeClr val="bg1"/>
                </a:solidFill>
                <a:latin typeface="Segoe UI" panose="020B0502040204020203" pitchFamily="34" charset="0"/>
                <a:ea typeface="Segoe UI" panose="020B0502040204020203" pitchFamily="34" charset="0"/>
                <a:cs typeface="Segoe UI" panose="020B0502040204020203" pitchFamily="34" charset="0"/>
              </a:rPr>
              <a:t>The web app is made up of 3 components: backend API, web interface and a background engine </a:t>
            </a:r>
          </a:p>
        </p:txBody>
      </p:sp>
      <p:sp>
        <p:nvSpPr>
          <p:cNvPr id="4" name="Title 3" hidden="1">
            <a:extLst>
              <a:ext uri="{FF2B5EF4-FFF2-40B4-BE49-F238E27FC236}">
                <a16:creationId xmlns:a16="http://schemas.microsoft.com/office/drawing/2014/main" id="{7EC924E6-7FCD-4BFC-BA79-4ED362FCF1DF}"/>
              </a:ext>
            </a:extLst>
          </p:cNvPr>
          <p:cNvSpPr>
            <a:spLocks noGrp="1"/>
          </p:cNvSpPr>
          <p:nvPr>
            <p:ph type="title"/>
          </p:nvPr>
        </p:nvSpPr>
        <p:spPr/>
        <p:txBody>
          <a:bodyPr/>
          <a:lstStyle/>
          <a:p>
            <a:r>
              <a:rPr lang="en-US" dirty="0"/>
              <a:t>Slide 2</a:t>
            </a:r>
          </a:p>
        </p:txBody>
      </p:sp>
      <p:pic>
        <p:nvPicPr>
          <p:cNvPr id="16" name="Picture 15" descr="A screenshot of a chat&#10;&#10;Description automatically generated">
            <a:extLst>
              <a:ext uri="{FF2B5EF4-FFF2-40B4-BE49-F238E27FC236}">
                <a16:creationId xmlns:a16="http://schemas.microsoft.com/office/drawing/2014/main" id="{9174850D-C917-12B7-F155-292377735A3B}"/>
              </a:ext>
            </a:extLst>
          </p:cNvPr>
          <p:cNvPicPr>
            <a:picLocks noChangeAspect="1"/>
          </p:cNvPicPr>
          <p:nvPr/>
        </p:nvPicPr>
        <p:blipFill>
          <a:blip r:embed="rId2"/>
          <a:stretch>
            <a:fillRect/>
          </a:stretch>
        </p:blipFill>
        <p:spPr>
          <a:xfrm>
            <a:off x="1037569" y="1254868"/>
            <a:ext cx="7983262" cy="6395554"/>
          </a:xfrm>
          <a:prstGeom prst="rect">
            <a:avLst/>
          </a:prstGeom>
        </p:spPr>
      </p:pic>
    </p:spTree>
    <p:extLst>
      <p:ext uri="{BB962C8B-B14F-4D97-AF65-F5344CB8AC3E}">
        <p14:creationId xmlns:p14="http://schemas.microsoft.com/office/powerpoint/2010/main" val="17474422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19" name="Rectangle 4">
            <a:extLst>
              <a:ext uri="{FF2B5EF4-FFF2-40B4-BE49-F238E27FC236}">
                <a16:creationId xmlns:a16="http://schemas.microsoft.com/office/drawing/2014/main" id="{6D1BB7BC-8FDC-47B1-8C33-315C068A39DD}"/>
              </a:ext>
              <a:ext uri="{C183D7F6-B498-43B3-948B-1728B52AA6E4}">
                <adec:decorative xmlns:adec="http://schemas.microsoft.com/office/drawing/2017/decorative" val="1"/>
              </a:ext>
            </a:extLst>
          </p:cNvPr>
          <p:cNvSpPr/>
          <p:nvPr/>
        </p:nvSpPr>
        <p:spPr>
          <a:xfrm>
            <a:off x="0" y="3"/>
            <a:ext cx="10058400" cy="1208414"/>
          </a:xfrm>
          <a:prstGeom prst="rect">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550" tIns="31277" rIns="62550" bIns="31277" numCol="1" spcCol="0" rtlCol="0" fromWordArt="0" anchor="ctr" anchorCtr="0" forceAA="0" compatLnSpc="1">
            <a:prstTxWarp prst="textNoShape">
              <a:avLst/>
            </a:prstTxWarp>
            <a:noAutofit/>
          </a:bodyPr>
          <a:lstStyle/>
          <a:p>
            <a:pPr algn="ctr"/>
            <a:endParaRPr lang="en-US" sz="1229" dirty="0"/>
          </a:p>
        </p:txBody>
      </p:sp>
      <p:sp>
        <p:nvSpPr>
          <p:cNvPr id="20" name="TextBox 15">
            <a:extLst>
              <a:ext uri="{FF2B5EF4-FFF2-40B4-BE49-F238E27FC236}">
                <a16:creationId xmlns:a16="http://schemas.microsoft.com/office/drawing/2014/main" id="{19D2FA85-1C12-4B94-8106-C27CFCE71073}"/>
              </a:ext>
            </a:extLst>
          </p:cNvPr>
          <p:cNvSpPr txBox="1"/>
          <p:nvPr/>
        </p:nvSpPr>
        <p:spPr>
          <a:xfrm>
            <a:off x="470263" y="271503"/>
            <a:ext cx="9310976" cy="577530"/>
          </a:xfrm>
          <a:prstGeom prst="rect">
            <a:avLst/>
          </a:prstGeom>
          <a:noFill/>
        </p:spPr>
        <p:txBody>
          <a:bodyPr wrap="square" rtlCol="0">
            <a:spAutoFit/>
          </a:bodyPr>
          <a:lstStyle/>
          <a:p>
            <a:pPr>
              <a:lnSpc>
                <a:spcPct val="150000"/>
              </a:lnSpc>
            </a:pPr>
            <a:r>
              <a:rPr lang="en-US" sz="2400" b="1" dirty="0">
                <a:solidFill>
                  <a:schemeClr val="bg1"/>
                </a:solidFill>
                <a:latin typeface="Segoe UI" panose="020B0502040204020203" pitchFamily="34" charset="0"/>
                <a:ea typeface="Segoe UI" panose="020B0502040204020203" pitchFamily="34" charset="0"/>
                <a:cs typeface="Segoe UI" panose="020B0502040204020203" pitchFamily="34" charset="0"/>
              </a:rPr>
              <a:t>Technology choices</a:t>
            </a:r>
          </a:p>
        </p:txBody>
      </p:sp>
      <p:sp>
        <p:nvSpPr>
          <p:cNvPr id="42" name="TextBox 72">
            <a:extLst>
              <a:ext uri="{FF2B5EF4-FFF2-40B4-BE49-F238E27FC236}">
                <a16:creationId xmlns:a16="http://schemas.microsoft.com/office/drawing/2014/main" id="{C7AAE008-1C02-4B31-8ECA-89EE7FFE757B}"/>
              </a:ext>
            </a:extLst>
          </p:cNvPr>
          <p:cNvSpPr txBox="1"/>
          <p:nvPr/>
        </p:nvSpPr>
        <p:spPr>
          <a:xfrm>
            <a:off x="3499827" y="1741945"/>
            <a:ext cx="5790088" cy="1708160"/>
          </a:xfrm>
          <a:prstGeom prst="rect">
            <a:avLst/>
          </a:prstGeom>
          <a:noFill/>
        </p:spPr>
        <p:txBody>
          <a:bodyPr wrap="square" rtlCol="0">
            <a:spAutoFit/>
          </a:bodyPr>
          <a:lstStyle/>
          <a:p>
            <a:pPr algn="just"/>
            <a:r>
              <a:rPr lang="en-US" sz="1500" b="1" u="sng" dirty="0">
                <a:latin typeface="Segoe UI" panose="020B0502040204020203" pitchFamily="34" charset="0"/>
                <a:cs typeface="Segoe UI" panose="020B0502040204020203" pitchFamily="34" charset="0"/>
              </a:rPr>
              <a:t>Backend</a:t>
            </a:r>
          </a:p>
          <a:p>
            <a:pPr algn="just"/>
            <a:r>
              <a:rPr lang="en-US" sz="1500" b="1" dirty="0">
                <a:latin typeface="Segoe UI" panose="020B0502040204020203" pitchFamily="34" charset="0"/>
                <a:cs typeface="Segoe UI" panose="020B0502040204020203" pitchFamily="34" charset="0"/>
              </a:rPr>
              <a:t>Node.js</a:t>
            </a:r>
            <a:r>
              <a:rPr lang="en-US" sz="1500" dirty="0">
                <a:latin typeface="Segoe UI" panose="020B0502040204020203" pitchFamily="34" charset="0"/>
                <a:cs typeface="Segoe UI" panose="020B0502040204020203" pitchFamily="34" charset="0"/>
              </a:rPr>
              <a:t>: Large community, flexibility.</a:t>
            </a:r>
          </a:p>
          <a:p>
            <a:pPr algn="just"/>
            <a:r>
              <a:rPr lang="en-US" sz="1500" b="1" dirty="0">
                <a:latin typeface="Segoe UI" panose="020B0502040204020203" pitchFamily="34" charset="0"/>
                <a:cs typeface="Segoe UI" panose="020B0502040204020203" pitchFamily="34" charset="0"/>
              </a:rPr>
              <a:t>DBMS-agnostic</a:t>
            </a:r>
            <a:r>
              <a:rPr lang="en-US" sz="1500" dirty="0">
                <a:latin typeface="Segoe UI" panose="020B0502040204020203" pitchFamily="34" charset="0"/>
                <a:cs typeface="Segoe UI" panose="020B0502040204020203" pitchFamily="34" charset="0"/>
              </a:rPr>
              <a:t>: support for MySQL/MariaDB, Postgres, and SQLite* (*default) thanks to the </a:t>
            </a:r>
            <a:r>
              <a:rPr lang="en-US" sz="1500" dirty="0" err="1">
                <a:latin typeface="Segoe UI" panose="020B0502040204020203" pitchFamily="34" charset="0"/>
                <a:cs typeface="Segoe UI" panose="020B0502040204020203" pitchFamily="34" charset="0"/>
              </a:rPr>
              <a:t>Sequelize</a:t>
            </a:r>
            <a:r>
              <a:rPr lang="en-US" sz="1500" dirty="0">
                <a:latin typeface="Segoe UI" panose="020B0502040204020203" pitchFamily="34" charset="0"/>
                <a:cs typeface="Segoe UI" panose="020B0502040204020203" pitchFamily="34" charset="0"/>
              </a:rPr>
              <a:t> ORM.</a:t>
            </a:r>
          </a:p>
          <a:p>
            <a:pPr algn="just"/>
            <a:r>
              <a:rPr lang="en-US" sz="1500" b="1" dirty="0">
                <a:latin typeface="Segoe UI" panose="020B0502040204020203" pitchFamily="34" charset="0"/>
                <a:cs typeface="Segoe UI" panose="020B0502040204020203" pitchFamily="34" charset="0"/>
              </a:rPr>
              <a:t>Express web server</a:t>
            </a:r>
            <a:r>
              <a:rPr lang="en-US" sz="1500" dirty="0">
                <a:latin typeface="Segoe UI" panose="020B0502040204020203" pitchFamily="34" charset="0"/>
                <a:cs typeface="Segoe UI" panose="020B0502040204020203" pitchFamily="34" charset="0"/>
              </a:rPr>
              <a:t>: De facto standard server framework for Node.js.</a:t>
            </a:r>
          </a:p>
          <a:p>
            <a:pPr algn="just"/>
            <a:endParaRPr lang="en-US" sz="1500" dirty="0">
              <a:latin typeface="Segoe UI" panose="020B0502040204020203" pitchFamily="34" charset="0"/>
              <a:cs typeface="Segoe UI" panose="020B0502040204020203" pitchFamily="34" charset="0"/>
            </a:endParaRPr>
          </a:p>
        </p:txBody>
      </p:sp>
      <p:pic>
        <p:nvPicPr>
          <p:cNvPr id="3" name="Picture 2">
            <a:extLst>
              <a:ext uri="{FF2B5EF4-FFF2-40B4-BE49-F238E27FC236}">
                <a16:creationId xmlns:a16="http://schemas.microsoft.com/office/drawing/2014/main" id="{758FB18A-C4CD-4B63-A5B9-76645A7F69A4}"/>
              </a:ext>
            </a:extLst>
          </p:cNvPr>
          <p:cNvPicPr>
            <a:picLocks noChangeAspect="1"/>
          </p:cNvPicPr>
          <p:nvPr/>
        </p:nvPicPr>
        <p:blipFill>
          <a:blip r:embed="rId2"/>
          <a:srcRect/>
          <a:stretch/>
        </p:blipFill>
        <p:spPr>
          <a:xfrm>
            <a:off x="542328" y="1532413"/>
            <a:ext cx="2809412" cy="1955571"/>
          </a:xfrm>
          <a:prstGeom prst="rect">
            <a:avLst/>
          </a:prstGeom>
          <a:effectLst>
            <a:outerShdw blurRad="63500" sx="102000" sy="102000" algn="ctr" rotWithShape="0">
              <a:prstClr val="black">
                <a:alpha val="10000"/>
              </a:prstClr>
            </a:outerShdw>
          </a:effectLst>
        </p:spPr>
      </p:pic>
      <p:sp>
        <p:nvSpPr>
          <p:cNvPr id="2" name="Title 1" hidden="1">
            <a:extLst>
              <a:ext uri="{FF2B5EF4-FFF2-40B4-BE49-F238E27FC236}">
                <a16:creationId xmlns:a16="http://schemas.microsoft.com/office/drawing/2014/main" id="{25DC87E7-6613-4997-8AE8-34CB02149590}"/>
              </a:ext>
            </a:extLst>
          </p:cNvPr>
          <p:cNvSpPr>
            <a:spLocks noGrp="1"/>
          </p:cNvSpPr>
          <p:nvPr>
            <p:ph type="title"/>
          </p:nvPr>
        </p:nvSpPr>
        <p:spPr/>
        <p:txBody>
          <a:bodyPr/>
          <a:lstStyle/>
          <a:p>
            <a:r>
              <a:rPr lang="en-US" dirty="0"/>
              <a:t>Slide 3</a:t>
            </a:r>
          </a:p>
        </p:txBody>
      </p:sp>
      <p:pic>
        <p:nvPicPr>
          <p:cNvPr id="4" name="Picture 3">
            <a:extLst>
              <a:ext uri="{FF2B5EF4-FFF2-40B4-BE49-F238E27FC236}">
                <a16:creationId xmlns:a16="http://schemas.microsoft.com/office/drawing/2014/main" id="{1505DB2F-6404-9B64-0DFE-8FFE3E554927}"/>
              </a:ext>
            </a:extLst>
          </p:cNvPr>
          <p:cNvPicPr>
            <a:picLocks noChangeAspect="1"/>
          </p:cNvPicPr>
          <p:nvPr/>
        </p:nvPicPr>
        <p:blipFill>
          <a:blip r:embed="rId3"/>
          <a:srcRect/>
          <a:stretch/>
        </p:blipFill>
        <p:spPr>
          <a:xfrm>
            <a:off x="542328" y="3712780"/>
            <a:ext cx="2809412" cy="1708160"/>
          </a:xfrm>
          <a:prstGeom prst="rect">
            <a:avLst/>
          </a:prstGeom>
          <a:effectLst>
            <a:outerShdw blurRad="63500" sx="102000" sy="102000" algn="ctr" rotWithShape="0">
              <a:prstClr val="black">
                <a:alpha val="10000"/>
              </a:prstClr>
            </a:outerShdw>
          </a:effectLst>
        </p:spPr>
      </p:pic>
      <p:pic>
        <p:nvPicPr>
          <p:cNvPr id="5" name="Picture 4">
            <a:extLst>
              <a:ext uri="{FF2B5EF4-FFF2-40B4-BE49-F238E27FC236}">
                <a16:creationId xmlns:a16="http://schemas.microsoft.com/office/drawing/2014/main" id="{3C06FA69-1698-5D54-3B30-129D6E73AA39}"/>
              </a:ext>
            </a:extLst>
          </p:cNvPr>
          <p:cNvPicPr>
            <a:picLocks noChangeAspect="1"/>
          </p:cNvPicPr>
          <p:nvPr/>
        </p:nvPicPr>
        <p:blipFill>
          <a:blip r:embed="rId4"/>
          <a:srcRect/>
          <a:stretch/>
        </p:blipFill>
        <p:spPr>
          <a:xfrm>
            <a:off x="542328" y="5645736"/>
            <a:ext cx="2809412" cy="1708160"/>
          </a:xfrm>
          <a:prstGeom prst="rect">
            <a:avLst/>
          </a:prstGeom>
          <a:effectLst>
            <a:outerShdw blurRad="63500" sx="102000" sy="102000" algn="ctr" rotWithShape="0">
              <a:prstClr val="black">
                <a:alpha val="10000"/>
              </a:prstClr>
            </a:outerShdw>
          </a:effectLst>
        </p:spPr>
      </p:pic>
      <p:sp>
        <p:nvSpPr>
          <p:cNvPr id="8" name="TextBox 72">
            <a:extLst>
              <a:ext uri="{FF2B5EF4-FFF2-40B4-BE49-F238E27FC236}">
                <a16:creationId xmlns:a16="http://schemas.microsoft.com/office/drawing/2014/main" id="{68782A63-FCA3-B537-A594-6BEEF1A3CBD5}"/>
              </a:ext>
            </a:extLst>
          </p:cNvPr>
          <p:cNvSpPr txBox="1"/>
          <p:nvPr/>
        </p:nvSpPr>
        <p:spPr>
          <a:xfrm>
            <a:off x="3499827" y="3774101"/>
            <a:ext cx="5790088" cy="1277273"/>
          </a:xfrm>
          <a:prstGeom prst="rect">
            <a:avLst/>
          </a:prstGeom>
          <a:noFill/>
        </p:spPr>
        <p:txBody>
          <a:bodyPr wrap="square" rtlCol="0">
            <a:spAutoFit/>
          </a:bodyPr>
          <a:lstStyle/>
          <a:p>
            <a:pPr algn="just"/>
            <a:r>
              <a:rPr lang="en-US" sz="1500" b="1" u="sng" dirty="0">
                <a:latin typeface="Segoe UI" panose="020B0502040204020203" pitchFamily="34" charset="0"/>
                <a:cs typeface="Segoe UI" panose="020B0502040204020203" pitchFamily="34" charset="0"/>
              </a:rPr>
              <a:t>Frontend</a:t>
            </a:r>
          </a:p>
          <a:p>
            <a:pPr algn="just"/>
            <a:r>
              <a:rPr lang="en-US" sz="1500" b="1" dirty="0">
                <a:latin typeface="Segoe UI" panose="020B0502040204020203" pitchFamily="34" charset="0"/>
                <a:cs typeface="Segoe UI" panose="020B0502040204020203" pitchFamily="34" charset="0"/>
              </a:rPr>
              <a:t>React</a:t>
            </a:r>
            <a:r>
              <a:rPr lang="en-US" sz="1500" dirty="0">
                <a:latin typeface="Segoe UI" panose="020B0502040204020203" pitchFamily="34" charset="0"/>
                <a:cs typeface="Segoe UI" panose="020B0502040204020203" pitchFamily="34" charset="0"/>
              </a:rPr>
              <a:t>: Most popular web framework to build SPA interfaces. </a:t>
            </a:r>
            <a:r>
              <a:rPr lang="en-US" sz="1500" b="1" dirty="0" err="1">
                <a:latin typeface="Segoe UI" panose="020B0502040204020203" pitchFamily="34" charset="0"/>
                <a:cs typeface="Segoe UI" panose="020B0502040204020203" pitchFamily="34" charset="0"/>
              </a:rPr>
              <a:t>AGGridReact</a:t>
            </a:r>
            <a:r>
              <a:rPr lang="en-US" sz="1500" dirty="0">
                <a:latin typeface="Segoe UI" panose="020B0502040204020203" pitchFamily="34" charset="0"/>
                <a:cs typeface="Segoe UI" panose="020B0502040204020203" pitchFamily="34" charset="0"/>
              </a:rPr>
              <a:t>: </a:t>
            </a:r>
            <a:r>
              <a:rPr lang="en-US" sz="1600" b="0" i="0" dirty="0">
                <a:solidFill>
                  <a:srgbClr val="333333"/>
                </a:solidFill>
                <a:effectLst/>
                <a:latin typeface="Source Sans Pro" panose="020B0503030403020204" pitchFamily="34" charset="0"/>
              </a:rPr>
              <a:t>fully-featured and highly customizable data grid with no third-party dependencies.</a:t>
            </a:r>
          </a:p>
          <a:p>
            <a:pPr algn="just"/>
            <a:r>
              <a:rPr lang="en-US" sz="1500" b="1" dirty="0">
                <a:latin typeface="Segoe UI" panose="020B0502040204020203" pitchFamily="34" charset="0"/>
                <a:cs typeface="Segoe UI" panose="020B0502040204020203" pitchFamily="34" charset="0"/>
              </a:rPr>
              <a:t>MUI Joy: </a:t>
            </a:r>
            <a:r>
              <a:rPr lang="en-US" sz="1500" dirty="0">
                <a:latin typeface="Segoe UI" panose="020B0502040204020203" pitchFamily="34" charset="0"/>
                <a:cs typeface="Segoe UI" panose="020B0502040204020203" pitchFamily="34" charset="0"/>
              </a:rPr>
              <a:t>Simple and functional UI components.</a:t>
            </a:r>
          </a:p>
        </p:txBody>
      </p:sp>
      <p:sp>
        <p:nvSpPr>
          <p:cNvPr id="11" name="TextBox 72">
            <a:extLst>
              <a:ext uri="{FF2B5EF4-FFF2-40B4-BE49-F238E27FC236}">
                <a16:creationId xmlns:a16="http://schemas.microsoft.com/office/drawing/2014/main" id="{FB80F5C8-0E1F-3025-13CB-522DA7A9DA0B}"/>
              </a:ext>
            </a:extLst>
          </p:cNvPr>
          <p:cNvSpPr txBox="1"/>
          <p:nvPr/>
        </p:nvSpPr>
        <p:spPr>
          <a:xfrm>
            <a:off x="3499827" y="5876568"/>
            <a:ext cx="5790088" cy="1246495"/>
          </a:xfrm>
          <a:prstGeom prst="rect">
            <a:avLst/>
          </a:prstGeom>
          <a:noFill/>
        </p:spPr>
        <p:txBody>
          <a:bodyPr wrap="square" rtlCol="0">
            <a:spAutoFit/>
          </a:bodyPr>
          <a:lstStyle/>
          <a:p>
            <a:pPr algn="just"/>
            <a:r>
              <a:rPr lang="en-US" sz="1500" b="1" u="sng" dirty="0">
                <a:latin typeface="Segoe UI" panose="020B0502040204020203" pitchFamily="34" charset="0"/>
                <a:cs typeface="Segoe UI" panose="020B0502040204020203" pitchFamily="34" charset="0"/>
              </a:rPr>
              <a:t>Engine</a:t>
            </a:r>
          </a:p>
          <a:p>
            <a:pPr algn="just"/>
            <a:r>
              <a:rPr lang="en-US" sz="1500" b="1" dirty="0">
                <a:latin typeface="Segoe UI" panose="020B0502040204020203" pitchFamily="34" charset="0"/>
                <a:cs typeface="Segoe UI" panose="020B0502040204020203" pitchFamily="34" charset="0"/>
              </a:rPr>
              <a:t>Python</a:t>
            </a:r>
            <a:r>
              <a:rPr lang="en-US" sz="1500" dirty="0">
                <a:latin typeface="Segoe UI" panose="020B0502040204020203" pitchFamily="34" charset="0"/>
                <a:cs typeface="Segoe UI" panose="020B0502040204020203" pitchFamily="34" charset="0"/>
              </a:rPr>
              <a:t>: most, if not all, IoT search engines give maintenance priority to their Python libraries, as it is a widely used language in the security field.</a:t>
            </a:r>
          </a:p>
          <a:p>
            <a:pPr algn="just"/>
            <a:r>
              <a:rPr lang="en-US" sz="1500" b="1" dirty="0">
                <a:latin typeface="Segoe UI" panose="020B0502040204020203" pitchFamily="34" charset="0"/>
                <a:cs typeface="Segoe UI" panose="020B0502040204020203" pitchFamily="34" charset="0"/>
              </a:rPr>
              <a:t>Peewee</a:t>
            </a:r>
            <a:r>
              <a:rPr lang="en-US" sz="1500" dirty="0">
                <a:latin typeface="Segoe UI" panose="020B0502040204020203" pitchFamily="34" charset="0"/>
                <a:cs typeface="Segoe UI" panose="020B0502040204020203" pitchFamily="34" charset="0"/>
              </a:rPr>
              <a:t>: ORM to ensure DBMS-agnostic functionality.</a:t>
            </a:r>
          </a:p>
        </p:txBody>
      </p:sp>
    </p:spTree>
    <p:extLst>
      <p:ext uri="{BB962C8B-B14F-4D97-AF65-F5344CB8AC3E}">
        <p14:creationId xmlns:p14="http://schemas.microsoft.com/office/powerpoint/2010/main" val="26695425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0F0F0"/>
        </a:solidFill>
        <a:effectLst/>
      </p:bgPr>
    </p:bg>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7181E9CF-5B7A-4451-8CDA-1F7FAE20C68F}"/>
              </a:ext>
              <a:ext uri="{C183D7F6-B498-43B3-948B-1728B52AA6E4}">
                <adec:decorative xmlns:adec="http://schemas.microsoft.com/office/drawing/2017/decorative" val="1"/>
              </a:ext>
            </a:extLst>
          </p:cNvPr>
          <p:cNvSpPr/>
          <p:nvPr/>
        </p:nvSpPr>
        <p:spPr>
          <a:xfrm>
            <a:off x="0" y="3"/>
            <a:ext cx="10058400" cy="577531"/>
          </a:xfrm>
          <a:prstGeom prst="rect">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550" tIns="31277" rIns="62550" bIns="31277" numCol="1" spcCol="0" rtlCol="0" fromWordArt="0" anchor="ctr" anchorCtr="0" forceAA="0" compatLnSpc="1">
            <a:prstTxWarp prst="textNoShape">
              <a:avLst/>
            </a:prstTxWarp>
            <a:noAutofit/>
          </a:bodyPr>
          <a:lstStyle/>
          <a:p>
            <a:pPr algn="ctr"/>
            <a:endParaRPr lang="en-US" sz="1229" dirty="0"/>
          </a:p>
        </p:txBody>
      </p:sp>
      <p:sp>
        <p:nvSpPr>
          <p:cNvPr id="42" name="TextBox 72">
            <a:extLst>
              <a:ext uri="{FF2B5EF4-FFF2-40B4-BE49-F238E27FC236}">
                <a16:creationId xmlns:a16="http://schemas.microsoft.com/office/drawing/2014/main" id="{C7AAE008-1C02-4B31-8ECA-89EE7FFE757B}"/>
              </a:ext>
            </a:extLst>
          </p:cNvPr>
          <p:cNvSpPr txBox="1"/>
          <p:nvPr/>
        </p:nvSpPr>
        <p:spPr>
          <a:xfrm>
            <a:off x="5633488" y="4953922"/>
            <a:ext cx="3846178" cy="323165"/>
          </a:xfrm>
          <a:prstGeom prst="rect">
            <a:avLst/>
          </a:prstGeom>
          <a:noFill/>
        </p:spPr>
        <p:txBody>
          <a:bodyPr wrap="square" rtlCol="0">
            <a:spAutoFit/>
          </a:bodyPr>
          <a:lstStyle/>
          <a:p>
            <a:r>
              <a:rPr lang="es-ES" sz="1500" dirty="0">
                <a:latin typeface="Segoe UI" panose="020B0502040204020203" pitchFamily="34" charset="0"/>
                <a:cs typeface="Segoe UI" panose="020B0502040204020203" pitchFamily="34" charset="0"/>
              </a:rPr>
              <a:t>M</a:t>
            </a:r>
            <a:r>
              <a:rPr lang="en-US" sz="1500" dirty="0" err="1">
                <a:latin typeface="Segoe UI" panose="020B0502040204020203" pitchFamily="34" charset="0"/>
                <a:cs typeface="Segoe UI" panose="020B0502040204020203" pitchFamily="34" charset="0"/>
              </a:rPr>
              <a:t>anage</a:t>
            </a:r>
            <a:r>
              <a:rPr lang="en-US" sz="1500" dirty="0">
                <a:latin typeface="Segoe UI" panose="020B0502040204020203" pitchFamily="34" charset="0"/>
                <a:cs typeface="Segoe UI" panose="020B0502040204020203" pitchFamily="34" charset="0"/>
              </a:rPr>
              <a:t> tracked devices</a:t>
            </a:r>
          </a:p>
        </p:txBody>
      </p:sp>
      <p:sp>
        <p:nvSpPr>
          <p:cNvPr id="18" name="TextBox 68">
            <a:extLst>
              <a:ext uri="{FF2B5EF4-FFF2-40B4-BE49-F238E27FC236}">
                <a16:creationId xmlns:a16="http://schemas.microsoft.com/office/drawing/2014/main" id="{A66A2F5F-D542-4963-AE41-90CB3D50EAE2}"/>
              </a:ext>
            </a:extLst>
          </p:cNvPr>
          <p:cNvSpPr txBox="1"/>
          <p:nvPr/>
        </p:nvSpPr>
        <p:spPr>
          <a:xfrm>
            <a:off x="5817718" y="1962786"/>
            <a:ext cx="4240682" cy="553998"/>
          </a:xfrm>
          <a:prstGeom prst="rect">
            <a:avLst/>
          </a:prstGeom>
          <a:noFill/>
        </p:spPr>
        <p:txBody>
          <a:bodyPr wrap="square" rtlCol="0">
            <a:spAutoFit/>
          </a:bodyPr>
          <a:lstStyle/>
          <a:p>
            <a:pPr algn="just"/>
            <a:r>
              <a:rPr lang="es-ES" sz="1500" dirty="0" err="1">
                <a:latin typeface="Segoe UI" panose="020B0502040204020203" pitchFamily="34" charset="0"/>
                <a:cs typeface="Segoe UI" panose="020B0502040204020203" pitchFamily="34" charset="0"/>
              </a:rPr>
              <a:t>Filter</a:t>
            </a:r>
            <a:r>
              <a:rPr lang="es-ES" sz="1500" dirty="0">
                <a:latin typeface="Segoe UI" panose="020B0502040204020203" pitchFamily="34" charset="0"/>
                <a:cs typeface="Segoe UI" panose="020B0502040204020203" pitchFamily="34" charset="0"/>
              </a:rPr>
              <a:t> and </a:t>
            </a:r>
            <a:r>
              <a:rPr lang="es-ES" sz="1500" dirty="0" err="1">
                <a:latin typeface="Segoe UI" panose="020B0502040204020203" pitchFamily="34" charset="0"/>
                <a:cs typeface="Segoe UI" panose="020B0502040204020203" pitchFamily="34" charset="0"/>
              </a:rPr>
              <a:t>sorting-capable</a:t>
            </a:r>
            <a:r>
              <a:rPr lang="es-ES" sz="1500" dirty="0">
                <a:latin typeface="Segoe UI" panose="020B0502040204020203" pitchFamily="34" charset="0"/>
                <a:cs typeface="Segoe UI" panose="020B0502040204020203" pitchFamily="34" charset="0"/>
              </a:rPr>
              <a:t> d</a:t>
            </a:r>
            <a:r>
              <a:rPr lang="en-US" sz="1500" dirty="0" err="1">
                <a:latin typeface="Segoe UI" panose="020B0502040204020203" pitchFamily="34" charset="0"/>
                <a:cs typeface="Segoe UI" panose="020B0502040204020203" pitchFamily="34" charset="0"/>
              </a:rPr>
              <a:t>ata</a:t>
            </a:r>
            <a:r>
              <a:rPr lang="en-US" sz="1500" dirty="0">
                <a:latin typeface="Segoe UI" panose="020B0502040204020203" pitchFamily="34" charset="0"/>
                <a:cs typeface="Segoe UI" panose="020B0502040204020203" pitchFamily="34" charset="0"/>
              </a:rPr>
              <a:t> grid containing the hosts saved from the search engines</a:t>
            </a:r>
          </a:p>
        </p:txBody>
      </p:sp>
      <p:pic>
        <p:nvPicPr>
          <p:cNvPr id="8" name="Picture 7">
            <a:extLst>
              <a:ext uri="{FF2B5EF4-FFF2-40B4-BE49-F238E27FC236}">
                <a16:creationId xmlns:a16="http://schemas.microsoft.com/office/drawing/2014/main" id="{BC725F38-A954-45B6-B725-8F47B72D5998}"/>
              </a:ext>
            </a:extLst>
          </p:cNvPr>
          <p:cNvPicPr>
            <a:picLocks noChangeAspect="1"/>
          </p:cNvPicPr>
          <p:nvPr/>
        </p:nvPicPr>
        <p:blipFill>
          <a:blip r:embed="rId2"/>
          <a:srcRect/>
          <a:stretch/>
        </p:blipFill>
        <p:spPr>
          <a:xfrm>
            <a:off x="347233" y="1151482"/>
            <a:ext cx="4647695" cy="3272553"/>
          </a:xfrm>
          <a:prstGeom prst="rect">
            <a:avLst/>
          </a:prstGeom>
          <a:effectLst>
            <a:outerShdw blurRad="63500" sx="102000" sy="102000" algn="ctr" rotWithShape="0">
              <a:prstClr val="black">
                <a:alpha val="10000"/>
              </a:prstClr>
            </a:outerShdw>
          </a:effectLst>
        </p:spPr>
      </p:pic>
      <p:cxnSp>
        <p:nvCxnSpPr>
          <p:cNvPr id="94" name="Connector: Elbow 93">
            <a:extLst>
              <a:ext uri="{FF2B5EF4-FFF2-40B4-BE49-F238E27FC236}">
                <a16:creationId xmlns:a16="http://schemas.microsoft.com/office/drawing/2014/main" id="{5B70F848-F487-439D-BB61-9BFDFBDA6C55}"/>
              </a:ext>
              <a:ext uri="{C183D7F6-B498-43B3-948B-1728B52AA6E4}">
                <adec:decorative xmlns:adec="http://schemas.microsoft.com/office/drawing/2017/decorative" val="1"/>
              </a:ext>
            </a:extLst>
          </p:cNvPr>
          <p:cNvCxnSpPr>
            <a:cxnSpLocks/>
            <a:endCxn id="74" idx="2"/>
          </p:cNvCxnSpPr>
          <p:nvPr/>
        </p:nvCxnSpPr>
        <p:spPr>
          <a:xfrm>
            <a:off x="4173166" y="1913881"/>
            <a:ext cx="1209511" cy="239241"/>
          </a:xfrm>
          <a:prstGeom prst="bentConnector3">
            <a:avLst>
              <a:gd name="adj1" fmla="val 50000"/>
            </a:avLst>
          </a:prstGeom>
          <a:ln>
            <a:solidFill>
              <a:srgbClr val="2F2F2F"/>
            </a:solidFill>
            <a:headEnd type="oval"/>
            <a:tailEnd w="sm" len="sm"/>
          </a:ln>
        </p:spPr>
        <p:style>
          <a:lnRef idx="1">
            <a:schemeClr val="accent1"/>
          </a:lnRef>
          <a:fillRef idx="0">
            <a:schemeClr val="accent1"/>
          </a:fillRef>
          <a:effectRef idx="0">
            <a:schemeClr val="accent1"/>
          </a:effectRef>
          <a:fontRef idx="minor">
            <a:schemeClr val="tx1"/>
          </a:fontRef>
        </p:style>
      </p:cxnSp>
      <p:grpSp>
        <p:nvGrpSpPr>
          <p:cNvPr id="72" name="Group 71" title="screen shot">
            <a:extLst>
              <a:ext uri="{FF2B5EF4-FFF2-40B4-BE49-F238E27FC236}">
                <a16:creationId xmlns:a16="http://schemas.microsoft.com/office/drawing/2014/main" id="{9F47FB36-1985-4629-8013-4A4F5E415F1C}"/>
              </a:ext>
            </a:extLst>
          </p:cNvPr>
          <p:cNvGrpSpPr/>
          <p:nvPr/>
        </p:nvGrpSpPr>
        <p:grpSpPr>
          <a:xfrm rot="5400000">
            <a:off x="5393841" y="1968841"/>
            <a:ext cx="346234" cy="368562"/>
            <a:chOff x="5693297" y="5816954"/>
            <a:chExt cx="480647" cy="429866"/>
          </a:xfrm>
          <a:solidFill>
            <a:srgbClr val="505050"/>
          </a:solidFill>
        </p:grpSpPr>
        <p:sp>
          <p:nvSpPr>
            <p:cNvPr id="73" name="Oval 72">
              <a:extLst>
                <a:ext uri="{FF2B5EF4-FFF2-40B4-BE49-F238E27FC236}">
                  <a16:creationId xmlns:a16="http://schemas.microsoft.com/office/drawing/2014/main" id="{8EF16C85-432A-47DE-A7F5-543BA5C23C6F}"/>
                </a:ext>
                <a:ext uri="{C183D7F6-B498-43B3-948B-1728B52AA6E4}">
                  <adec:decorative xmlns:adec="http://schemas.microsoft.com/office/drawing/2017/decorative" val="1"/>
                </a:ext>
              </a:extLst>
            </p:cNvPr>
            <p:cNvSpPr/>
            <p:nvPr/>
          </p:nvSpPr>
          <p:spPr>
            <a:xfrm>
              <a:off x="5759223" y="5870051"/>
              <a:ext cx="357826" cy="3578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74" name="TextBox 73">
              <a:extLst>
                <a:ext uri="{FF2B5EF4-FFF2-40B4-BE49-F238E27FC236}">
                  <a16:creationId xmlns:a16="http://schemas.microsoft.com/office/drawing/2014/main" id="{D9229EFA-BE3A-4ADF-AD2D-90ADFCC81CD6}"/>
                </a:ext>
              </a:extLst>
            </p:cNvPr>
            <p:cNvSpPr txBox="1"/>
            <p:nvPr/>
          </p:nvSpPr>
          <p:spPr>
            <a:xfrm rot="16200000">
              <a:off x="5718688" y="5791563"/>
              <a:ext cx="429866" cy="480647"/>
            </a:xfrm>
            <a:prstGeom prst="ellipse">
              <a:avLst/>
            </a:prstGeom>
            <a:grpFill/>
          </p:spPr>
          <p:txBody>
            <a:bodyPr wrap="square" lIns="0" tIns="0" rIns="0" bIns="0" rtlCol="0" anchor="ctr">
              <a:spAutoFit/>
            </a:bodyPr>
            <a:lstStyle/>
            <a:p>
              <a:pPr algn="ctr"/>
              <a:r>
                <a:rPr lang="en-US" sz="1600" dirty="0">
                  <a:solidFill>
                    <a:schemeClr val="bg1"/>
                  </a:solidFill>
                  <a:latin typeface="Segoe UI Bold" panose="020B0802040204020203" pitchFamily="34" charset="0"/>
                  <a:cs typeface="Segoe UI Bold" panose="020B0802040204020203" pitchFamily="34" charset="0"/>
                </a:rPr>
                <a:t>A</a:t>
              </a:r>
            </a:p>
          </p:txBody>
        </p:sp>
      </p:grpSp>
      <p:grpSp>
        <p:nvGrpSpPr>
          <p:cNvPr id="81" name="Group 80" title="screen shot">
            <a:extLst>
              <a:ext uri="{FF2B5EF4-FFF2-40B4-BE49-F238E27FC236}">
                <a16:creationId xmlns:a16="http://schemas.microsoft.com/office/drawing/2014/main" id="{F22D5516-C493-4760-A8DF-8EC34766CAB4}"/>
              </a:ext>
            </a:extLst>
          </p:cNvPr>
          <p:cNvGrpSpPr/>
          <p:nvPr/>
        </p:nvGrpSpPr>
        <p:grpSpPr>
          <a:xfrm rot="5400000">
            <a:off x="5254945" y="4931224"/>
            <a:ext cx="346234" cy="368562"/>
            <a:chOff x="5693297" y="5816954"/>
            <a:chExt cx="480647" cy="429866"/>
          </a:xfrm>
          <a:solidFill>
            <a:srgbClr val="505050"/>
          </a:solidFill>
        </p:grpSpPr>
        <p:sp>
          <p:nvSpPr>
            <p:cNvPr id="82" name="Oval 81">
              <a:extLst>
                <a:ext uri="{FF2B5EF4-FFF2-40B4-BE49-F238E27FC236}">
                  <a16:creationId xmlns:a16="http://schemas.microsoft.com/office/drawing/2014/main" id="{B725D1AE-061F-45AF-A302-F37983E8DD62}"/>
                </a:ext>
                <a:ext uri="{C183D7F6-B498-43B3-948B-1728B52AA6E4}">
                  <adec:decorative xmlns:adec="http://schemas.microsoft.com/office/drawing/2017/decorative" val="1"/>
                </a:ext>
              </a:extLst>
            </p:cNvPr>
            <p:cNvSpPr/>
            <p:nvPr/>
          </p:nvSpPr>
          <p:spPr>
            <a:xfrm>
              <a:off x="5759223" y="5870051"/>
              <a:ext cx="357826" cy="3578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83" name="TextBox 82">
              <a:extLst>
                <a:ext uri="{FF2B5EF4-FFF2-40B4-BE49-F238E27FC236}">
                  <a16:creationId xmlns:a16="http://schemas.microsoft.com/office/drawing/2014/main" id="{96A6AED2-9F7D-4D2D-A7DE-9F6F6D41DFAA}"/>
                </a:ext>
              </a:extLst>
            </p:cNvPr>
            <p:cNvSpPr txBox="1"/>
            <p:nvPr/>
          </p:nvSpPr>
          <p:spPr>
            <a:xfrm rot="16200000">
              <a:off x="5718688" y="5791563"/>
              <a:ext cx="429866" cy="480647"/>
            </a:xfrm>
            <a:prstGeom prst="ellipse">
              <a:avLst/>
            </a:prstGeom>
            <a:grpFill/>
          </p:spPr>
          <p:txBody>
            <a:bodyPr wrap="square" lIns="0" tIns="0" rIns="0" bIns="0" rtlCol="0" anchor="ctr">
              <a:spAutoFit/>
            </a:bodyPr>
            <a:lstStyle/>
            <a:p>
              <a:pPr algn="ctr"/>
              <a:r>
                <a:rPr lang="en-US" sz="1600" dirty="0">
                  <a:solidFill>
                    <a:schemeClr val="bg1"/>
                  </a:solidFill>
                  <a:latin typeface="Segoe UI Bold" panose="020B0802040204020203" pitchFamily="34" charset="0"/>
                  <a:cs typeface="Segoe UI Bold" panose="020B0802040204020203" pitchFamily="34" charset="0"/>
                </a:rPr>
                <a:t>C</a:t>
              </a:r>
            </a:p>
          </p:txBody>
        </p:sp>
      </p:grpSp>
      <p:cxnSp>
        <p:nvCxnSpPr>
          <p:cNvPr id="116" name="Connector: Elbow 115">
            <a:extLst>
              <a:ext uri="{FF2B5EF4-FFF2-40B4-BE49-F238E27FC236}">
                <a16:creationId xmlns:a16="http://schemas.microsoft.com/office/drawing/2014/main" id="{2A9979FA-0E60-42E9-BABF-16937404DCC6}"/>
              </a:ext>
              <a:ext uri="{C183D7F6-B498-43B3-948B-1728B52AA6E4}">
                <adec:decorative xmlns:adec="http://schemas.microsoft.com/office/drawing/2017/decorative" val="1"/>
              </a:ext>
            </a:extLst>
          </p:cNvPr>
          <p:cNvCxnSpPr>
            <a:cxnSpLocks/>
            <a:endCxn id="77" idx="2"/>
          </p:cNvCxnSpPr>
          <p:nvPr/>
        </p:nvCxnSpPr>
        <p:spPr>
          <a:xfrm flipV="1">
            <a:off x="4173166" y="2832261"/>
            <a:ext cx="1209371" cy="100517"/>
          </a:xfrm>
          <a:prstGeom prst="bentConnector3">
            <a:avLst>
              <a:gd name="adj1" fmla="val 50000"/>
            </a:avLst>
          </a:prstGeom>
          <a:ln>
            <a:solidFill>
              <a:srgbClr val="2F2F2F"/>
            </a:solidFill>
            <a:headEnd type="oval"/>
            <a:tailEnd w="sm" len="sm"/>
          </a:ln>
        </p:spPr>
        <p:style>
          <a:lnRef idx="1">
            <a:schemeClr val="accent1"/>
          </a:lnRef>
          <a:fillRef idx="0">
            <a:schemeClr val="accent1"/>
          </a:fillRef>
          <a:effectRef idx="0">
            <a:schemeClr val="accent1"/>
          </a:effectRef>
          <a:fontRef idx="minor">
            <a:schemeClr val="tx1"/>
          </a:fontRef>
        </p:style>
      </p:cxnSp>
      <p:sp>
        <p:nvSpPr>
          <p:cNvPr id="24" name="TextBox 68">
            <a:extLst>
              <a:ext uri="{FF2B5EF4-FFF2-40B4-BE49-F238E27FC236}">
                <a16:creationId xmlns:a16="http://schemas.microsoft.com/office/drawing/2014/main" id="{F18DF18D-B7F0-4016-84DC-B4139E459B6E}"/>
              </a:ext>
            </a:extLst>
          </p:cNvPr>
          <p:cNvSpPr txBox="1"/>
          <p:nvPr/>
        </p:nvSpPr>
        <p:spPr>
          <a:xfrm>
            <a:off x="5817718" y="2655779"/>
            <a:ext cx="3661948" cy="553998"/>
          </a:xfrm>
          <a:prstGeom prst="rect">
            <a:avLst/>
          </a:prstGeom>
          <a:noFill/>
        </p:spPr>
        <p:txBody>
          <a:bodyPr wrap="square" rtlCol="0">
            <a:spAutoFit/>
          </a:bodyPr>
          <a:lstStyle/>
          <a:p>
            <a:pPr algn="just"/>
            <a:r>
              <a:rPr lang="en-US" sz="1500" dirty="0">
                <a:latin typeface="Segoe UI" panose="020B0502040204020203" pitchFamily="34" charset="0"/>
                <a:cs typeface="Segoe UI" panose="020B0502040204020203" pitchFamily="34" charset="0"/>
              </a:rPr>
              <a:t>Confirm whether the host is online directly on the web interface</a:t>
            </a:r>
          </a:p>
        </p:txBody>
      </p:sp>
      <p:grpSp>
        <p:nvGrpSpPr>
          <p:cNvPr id="75" name="Group 74" title="screen shot">
            <a:extLst>
              <a:ext uri="{FF2B5EF4-FFF2-40B4-BE49-F238E27FC236}">
                <a16:creationId xmlns:a16="http://schemas.microsoft.com/office/drawing/2014/main" id="{FB10AC08-A446-4567-9AB8-FAEF85ECEE8F}"/>
              </a:ext>
            </a:extLst>
          </p:cNvPr>
          <p:cNvGrpSpPr/>
          <p:nvPr/>
        </p:nvGrpSpPr>
        <p:grpSpPr>
          <a:xfrm rot="5400000">
            <a:off x="5393701" y="2647980"/>
            <a:ext cx="346234" cy="368562"/>
            <a:chOff x="5693297" y="5816954"/>
            <a:chExt cx="480647" cy="429866"/>
          </a:xfrm>
          <a:solidFill>
            <a:srgbClr val="505050"/>
          </a:solidFill>
        </p:grpSpPr>
        <p:sp>
          <p:nvSpPr>
            <p:cNvPr id="76" name="Oval 75">
              <a:extLst>
                <a:ext uri="{FF2B5EF4-FFF2-40B4-BE49-F238E27FC236}">
                  <a16:creationId xmlns:a16="http://schemas.microsoft.com/office/drawing/2014/main" id="{ACF017D5-96FD-403F-97D0-7380BFAE0093}"/>
                </a:ext>
                <a:ext uri="{C183D7F6-B498-43B3-948B-1728B52AA6E4}">
                  <adec:decorative xmlns:adec="http://schemas.microsoft.com/office/drawing/2017/decorative" val="1"/>
                </a:ext>
              </a:extLst>
            </p:cNvPr>
            <p:cNvSpPr/>
            <p:nvPr/>
          </p:nvSpPr>
          <p:spPr>
            <a:xfrm>
              <a:off x="5759223" y="5870051"/>
              <a:ext cx="357826" cy="3578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77" name="TextBox 76">
              <a:extLst>
                <a:ext uri="{FF2B5EF4-FFF2-40B4-BE49-F238E27FC236}">
                  <a16:creationId xmlns:a16="http://schemas.microsoft.com/office/drawing/2014/main" id="{D44AF748-1692-410E-A990-27F5363A35A7}"/>
                </a:ext>
              </a:extLst>
            </p:cNvPr>
            <p:cNvSpPr txBox="1"/>
            <p:nvPr/>
          </p:nvSpPr>
          <p:spPr>
            <a:xfrm rot="16200000">
              <a:off x="5718688" y="5791563"/>
              <a:ext cx="429866" cy="480647"/>
            </a:xfrm>
            <a:prstGeom prst="ellipse">
              <a:avLst/>
            </a:prstGeom>
            <a:grpFill/>
          </p:spPr>
          <p:txBody>
            <a:bodyPr wrap="square" lIns="0" tIns="0" rIns="0" bIns="0" rtlCol="0" anchor="ctr">
              <a:spAutoFit/>
            </a:bodyPr>
            <a:lstStyle/>
            <a:p>
              <a:pPr algn="ctr"/>
              <a:r>
                <a:rPr lang="en-US" sz="1600" dirty="0">
                  <a:solidFill>
                    <a:schemeClr val="bg1"/>
                  </a:solidFill>
                  <a:latin typeface="Segoe UI Bold" panose="020B0802040204020203" pitchFamily="34" charset="0"/>
                  <a:cs typeface="Segoe UI Bold" panose="020B0802040204020203" pitchFamily="34" charset="0"/>
                </a:rPr>
                <a:t>B</a:t>
              </a:r>
            </a:p>
          </p:txBody>
        </p:sp>
      </p:grpSp>
      <p:sp>
        <p:nvSpPr>
          <p:cNvPr id="2" name="Title 1" hidden="1">
            <a:extLst>
              <a:ext uri="{FF2B5EF4-FFF2-40B4-BE49-F238E27FC236}">
                <a16:creationId xmlns:a16="http://schemas.microsoft.com/office/drawing/2014/main" id="{0C9AD65E-AAFA-412C-8FC5-5018946BAB7A}"/>
              </a:ext>
            </a:extLst>
          </p:cNvPr>
          <p:cNvSpPr>
            <a:spLocks noGrp="1"/>
          </p:cNvSpPr>
          <p:nvPr>
            <p:ph type="title"/>
          </p:nvPr>
        </p:nvSpPr>
        <p:spPr/>
        <p:txBody>
          <a:bodyPr/>
          <a:lstStyle/>
          <a:p>
            <a:r>
              <a:rPr lang="en-US" dirty="0"/>
              <a:t>Slide 4</a:t>
            </a:r>
          </a:p>
        </p:txBody>
      </p:sp>
      <p:pic>
        <p:nvPicPr>
          <p:cNvPr id="10" name="Picture 9">
            <a:extLst>
              <a:ext uri="{FF2B5EF4-FFF2-40B4-BE49-F238E27FC236}">
                <a16:creationId xmlns:a16="http://schemas.microsoft.com/office/drawing/2014/main" id="{33E08A83-7C80-069E-543B-C3AE4277FFF4}"/>
              </a:ext>
            </a:extLst>
          </p:cNvPr>
          <p:cNvPicPr>
            <a:picLocks noChangeAspect="1"/>
          </p:cNvPicPr>
          <p:nvPr/>
        </p:nvPicPr>
        <p:blipFill>
          <a:blip r:embed="rId3"/>
          <a:stretch>
            <a:fillRect/>
          </a:stretch>
        </p:blipFill>
        <p:spPr>
          <a:xfrm>
            <a:off x="347233" y="4836398"/>
            <a:ext cx="4647695" cy="2367776"/>
          </a:xfrm>
          <a:prstGeom prst="rect">
            <a:avLst/>
          </a:prstGeom>
          <a:effectLst>
            <a:outerShdw blurRad="63500" sx="102000" sy="102000" algn="ctr" rotWithShape="0">
              <a:prstClr val="black">
                <a:alpha val="14000"/>
              </a:prstClr>
            </a:outerShdw>
          </a:effectLst>
        </p:spPr>
      </p:pic>
      <p:cxnSp>
        <p:nvCxnSpPr>
          <p:cNvPr id="100" name="Straight Connector 99">
            <a:extLst>
              <a:ext uri="{FF2B5EF4-FFF2-40B4-BE49-F238E27FC236}">
                <a16:creationId xmlns:a16="http://schemas.microsoft.com/office/drawing/2014/main" id="{5661F4AC-166E-416B-A07A-3EAAA1B3D276}"/>
              </a:ext>
              <a:ext uri="{C183D7F6-B498-43B3-948B-1728B52AA6E4}">
                <adec:decorative xmlns:adec="http://schemas.microsoft.com/office/drawing/2017/decorative" val="1"/>
              </a:ext>
            </a:extLst>
          </p:cNvPr>
          <p:cNvCxnSpPr>
            <a:cxnSpLocks/>
          </p:cNvCxnSpPr>
          <p:nvPr/>
        </p:nvCxnSpPr>
        <p:spPr>
          <a:xfrm flipV="1">
            <a:off x="1186774" y="5103594"/>
            <a:ext cx="4073248" cy="304985"/>
          </a:xfrm>
          <a:prstGeom prst="bentConnector3">
            <a:avLst>
              <a:gd name="adj1" fmla="val 50000"/>
            </a:avLst>
          </a:prstGeom>
          <a:ln>
            <a:solidFill>
              <a:srgbClr val="2F2F2F"/>
            </a:solidFill>
            <a:headEnd type="oval"/>
          </a:ln>
        </p:spPr>
        <p:style>
          <a:lnRef idx="1">
            <a:schemeClr val="dk1"/>
          </a:lnRef>
          <a:fillRef idx="0">
            <a:schemeClr val="dk1"/>
          </a:fillRef>
          <a:effectRef idx="0">
            <a:schemeClr val="dk1"/>
          </a:effectRef>
          <a:fontRef idx="minor">
            <a:schemeClr val="tx1"/>
          </a:fontRef>
        </p:style>
      </p:cxnSp>
      <p:sp>
        <p:nvSpPr>
          <p:cNvPr id="15" name="TextBox 72">
            <a:extLst>
              <a:ext uri="{FF2B5EF4-FFF2-40B4-BE49-F238E27FC236}">
                <a16:creationId xmlns:a16="http://schemas.microsoft.com/office/drawing/2014/main" id="{866A8121-1EF3-0F94-912C-EBFB82EDB405}"/>
              </a:ext>
            </a:extLst>
          </p:cNvPr>
          <p:cNvSpPr txBox="1"/>
          <p:nvPr/>
        </p:nvSpPr>
        <p:spPr>
          <a:xfrm>
            <a:off x="5633488" y="5574012"/>
            <a:ext cx="3846178" cy="323165"/>
          </a:xfrm>
          <a:prstGeom prst="rect">
            <a:avLst/>
          </a:prstGeom>
          <a:noFill/>
        </p:spPr>
        <p:txBody>
          <a:bodyPr wrap="square" rtlCol="0">
            <a:spAutoFit/>
          </a:bodyPr>
          <a:lstStyle/>
          <a:p>
            <a:r>
              <a:rPr lang="es-ES" sz="1500" dirty="0">
                <a:latin typeface="Segoe UI" panose="020B0502040204020203" pitchFamily="34" charset="0"/>
                <a:cs typeface="Segoe UI" panose="020B0502040204020203" pitchFamily="34" charset="0"/>
              </a:rPr>
              <a:t>Configure </a:t>
            </a:r>
            <a:r>
              <a:rPr lang="es-ES" sz="1500" dirty="0" err="1">
                <a:latin typeface="Segoe UI" panose="020B0502040204020203" pitchFamily="34" charset="0"/>
                <a:cs typeface="Segoe UI" panose="020B0502040204020203" pitchFamily="34" charset="0"/>
              </a:rPr>
              <a:t>actions</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for</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each</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device</a:t>
            </a:r>
            <a:endParaRPr lang="en-US" sz="1500" dirty="0">
              <a:latin typeface="Segoe UI" panose="020B0502040204020203" pitchFamily="34" charset="0"/>
              <a:cs typeface="Segoe UI" panose="020B0502040204020203" pitchFamily="34" charset="0"/>
            </a:endParaRPr>
          </a:p>
        </p:txBody>
      </p:sp>
      <p:grpSp>
        <p:nvGrpSpPr>
          <p:cNvPr id="16" name="Group 15" title="screen shot">
            <a:extLst>
              <a:ext uri="{FF2B5EF4-FFF2-40B4-BE49-F238E27FC236}">
                <a16:creationId xmlns:a16="http://schemas.microsoft.com/office/drawing/2014/main" id="{BB21F048-2835-E9AF-A638-F63A25A649B2}"/>
              </a:ext>
            </a:extLst>
          </p:cNvPr>
          <p:cNvGrpSpPr/>
          <p:nvPr/>
        </p:nvGrpSpPr>
        <p:grpSpPr>
          <a:xfrm rot="5400000">
            <a:off x="5254945" y="5551314"/>
            <a:ext cx="346234" cy="368562"/>
            <a:chOff x="5693297" y="5816954"/>
            <a:chExt cx="480647" cy="429866"/>
          </a:xfrm>
          <a:solidFill>
            <a:srgbClr val="505050"/>
          </a:solidFill>
        </p:grpSpPr>
        <p:sp>
          <p:nvSpPr>
            <p:cNvPr id="17" name="Oval 16">
              <a:extLst>
                <a:ext uri="{FF2B5EF4-FFF2-40B4-BE49-F238E27FC236}">
                  <a16:creationId xmlns:a16="http://schemas.microsoft.com/office/drawing/2014/main" id="{5E77F0D6-4EB8-27E3-E57F-305DB223656D}"/>
                </a:ext>
                <a:ext uri="{C183D7F6-B498-43B3-948B-1728B52AA6E4}">
                  <adec:decorative xmlns:adec="http://schemas.microsoft.com/office/drawing/2017/decorative" val="1"/>
                </a:ext>
              </a:extLst>
            </p:cNvPr>
            <p:cNvSpPr/>
            <p:nvPr/>
          </p:nvSpPr>
          <p:spPr>
            <a:xfrm>
              <a:off x="5759223" y="5870051"/>
              <a:ext cx="357826" cy="3578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19" name="TextBox 18">
              <a:extLst>
                <a:ext uri="{FF2B5EF4-FFF2-40B4-BE49-F238E27FC236}">
                  <a16:creationId xmlns:a16="http://schemas.microsoft.com/office/drawing/2014/main" id="{2121CD2C-AFC6-2682-FC83-C28C889FD192}"/>
                </a:ext>
              </a:extLst>
            </p:cNvPr>
            <p:cNvSpPr txBox="1"/>
            <p:nvPr/>
          </p:nvSpPr>
          <p:spPr>
            <a:xfrm rot="16200000">
              <a:off x="5718688" y="5791563"/>
              <a:ext cx="429866" cy="480647"/>
            </a:xfrm>
            <a:prstGeom prst="ellipse">
              <a:avLst/>
            </a:prstGeom>
            <a:grpFill/>
          </p:spPr>
          <p:txBody>
            <a:bodyPr wrap="square" lIns="0" tIns="0" rIns="0" bIns="0" rtlCol="0" anchor="ctr">
              <a:spAutoFit/>
            </a:bodyPr>
            <a:lstStyle/>
            <a:p>
              <a:pPr algn="ctr"/>
              <a:r>
                <a:rPr lang="es-ES" sz="1600" dirty="0">
                  <a:solidFill>
                    <a:schemeClr val="bg1"/>
                  </a:solidFill>
                  <a:latin typeface="Segoe UI Bold" panose="020B0802040204020203" pitchFamily="34" charset="0"/>
                  <a:cs typeface="Segoe UI Bold" panose="020B0802040204020203" pitchFamily="34" charset="0"/>
                </a:rPr>
                <a:t>D</a:t>
              </a:r>
              <a:endParaRPr lang="en-US" sz="1600" dirty="0">
                <a:solidFill>
                  <a:schemeClr val="bg1"/>
                </a:solidFill>
                <a:latin typeface="Segoe UI Bold" panose="020B0802040204020203" pitchFamily="34" charset="0"/>
                <a:cs typeface="Segoe UI Bold" panose="020B0802040204020203" pitchFamily="34" charset="0"/>
              </a:endParaRPr>
            </a:p>
          </p:txBody>
        </p:sp>
      </p:grpSp>
      <p:cxnSp>
        <p:nvCxnSpPr>
          <p:cNvPr id="22" name="Straight Connector 21">
            <a:extLst>
              <a:ext uri="{FF2B5EF4-FFF2-40B4-BE49-F238E27FC236}">
                <a16:creationId xmlns:a16="http://schemas.microsoft.com/office/drawing/2014/main" id="{75075B80-6837-C427-136F-EFDEAD5C0AC4}"/>
              </a:ext>
              <a:ext uri="{C183D7F6-B498-43B3-948B-1728B52AA6E4}">
                <adec:decorative xmlns:adec="http://schemas.microsoft.com/office/drawing/2017/decorative" val="1"/>
              </a:ext>
            </a:extLst>
          </p:cNvPr>
          <p:cNvCxnSpPr>
            <a:cxnSpLocks/>
          </p:cNvCxnSpPr>
          <p:nvPr/>
        </p:nvCxnSpPr>
        <p:spPr>
          <a:xfrm>
            <a:off x="4529388" y="5527868"/>
            <a:ext cx="730634" cy="195816"/>
          </a:xfrm>
          <a:prstGeom prst="bentConnector3">
            <a:avLst>
              <a:gd name="adj1" fmla="val 40680"/>
            </a:avLst>
          </a:prstGeom>
          <a:ln>
            <a:solidFill>
              <a:srgbClr val="2F2F2F"/>
            </a:solidFill>
            <a:headEnd type="oval"/>
          </a:ln>
        </p:spPr>
        <p:style>
          <a:lnRef idx="1">
            <a:schemeClr val="dk1"/>
          </a:lnRef>
          <a:fillRef idx="0">
            <a:schemeClr val="dk1"/>
          </a:fillRef>
          <a:effectRef idx="0">
            <a:schemeClr val="dk1"/>
          </a:effectRef>
          <a:fontRef idx="minor">
            <a:schemeClr val="tx1"/>
          </a:fontRef>
        </p:style>
      </p:cxnSp>
      <p:sp>
        <p:nvSpPr>
          <p:cNvPr id="3" name="TextBox 15">
            <a:extLst>
              <a:ext uri="{FF2B5EF4-FFF2-40B4-BE49-F238E27FC236}">
                <a16:creationId xmlns:a16="http://schemas.microsoft.com/office/drawing/2014/main" id="{478B6243-36F1-00F7-97CB-6FBEA94DC9D6}"/>
              </a:ext>
            </a:extLst>
          </p:cNvPr>
          <p:cNvSpPr txBox="1"/>
          <p:nvPr/>
        </p:nvSpPr>
        <p:spPr>
          <a:xfrm>
            <a:off x="373712" y="-52905"/>
            <a:ext cx="9310976" cy="577530"/>
          </a:xfrm>
          <a:prstGeom prst="rect">
            <a:avLst/>
          </a:prstGeom>
          <a:noFill/>
        </p:spPr>
        <p:txBody>
          <a:bodyPr wrap="square" rtlCol="0">
            <a:spAutoFit/>
          </a:bodyPr>
          <a:lstStyle/>
          <a:p>
            <a:pPr>
              <a:lnSpc>
                <a:spcPct val="150000"/>
              </a:lnSpc>
            </a:pPr>
            <a:r>
              <a:rPr lang="en-US" sz="2400" b="1" dirty="0">
                <a:solidFill>
                  <a:schemeClr val="bg1"/>
                </a:solidFill>
                <a:latin typeface="Segoe UI" panose="020B0502040204020203" pitchFamily="34" charset="0"/>
                <a:ea typeface="Segoe UI" panose="020B0502040204020203" pitchFamily="34" charset="0"/>
                <a:cs typeface="Segoe UI" panose="020B0502040204020203" pitchFamily="34" charset="0"/>
              </a:rPr>
              <a:t>Screenshots</a:t>
            </a:r>
          </a:p>
        </p:txBody>
      </p:sp>
    </p:spTree>
    <p:extLst>
      <p:ext uri="{BB962C8B-B14F-4D97-AF65-F5344CB8AC3E}">
        <p14:creationId xmlns:p14="http://schemas.microsoft.com/office/powerpoint/2010/main" val="87682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7181E9CF-5B7A-4451-8CDA-1F7FAE20C68F}"/>
              </a:ext>
              <a:ext uri="{C183D7F6-B498-43B3-948B-1728B52AA6E4}">
                <adec:decorative xmlns:adec="http://schemas.microsoft.com/office/drawing/2017/decorative" val="1"/>
              </a:ext>
            </a:extLst>
          </p:cNvPr>
          <p:cNvSpPr/>
          <p:nvPr/>
        </p:nvSpPr>
        <p:spPr>
          <a:xfrm>
            <a:off x="0" y="4"/>
            <a:ext cx="10058400" cy="577530"/>
          </a:xfrm>
          <a:prstGeom prst="rect">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550" tIns="31277" rIns="62550" bIns="31277" numCol="1" spcCol="0" rtlCol="0" fromWordArt="0" anchor="ctr" anchorCtr="0" forceAA="0" compatLnSpc="1">
            <a:prstTxWarp prst="textNoShape">
              <a:avLst/>
            </a:prstTxWarp>
            <a:noAutofit/>
          </a:bodyPr>
          <a:lstStyle/>
          <a:p>
            <a:pPr algn="ctr"/>
            <a:endParaRPr lang="en-US" sz="1229" dirty="0"/>
          </a:p>
        </p:txBody>
      </p:sp>
      <p:sp>
        <p:nvSpPr>
          <p:cNvPr id="21" name="TextBox 15">
            <a:extLst>
              <a:ext uri="{FF2B5EF4-FFF2-40B4-BE49-F238E27FC236}">
                <a16:creationId xmlns:a16="http://schemas.microsoft.com/office/drawing/2014/main" id="{E558D9DC-BE28-48DA-82C4-F822446795CB}"/>
              </a:ext>
            </a:extLst>
          </p:cNvPr>
          <p:cNvSpPr txBox="1"/>
          <p:nvPr/>
        </p:nvSpPr>
        <p:spPr>
          <a:xfrm>
            <a:off x="373712" y="-52905"/>
            <a:ext cx="9310976" cy="577530"/>
          </a:xfrm>
          <a:prstGeom prst="rect">
            <a:avLst/>
          </a:prstGeom>
          <a:noFill/>
        </p:spPr>
        <p:txBody>
          <a:bodyPr wrap="square" rtlCol="0">
            <a:spAutoFit/>
          </a:bodyPr>
          <a:lstStyle/>
          <a:p>
            <a:pPr>
              <a:lnSpc>
                <a:spcPct val="150000"/>
              </a:lnSpc>
            </a:pPr>
            <a:r>
              <a:rPr lang="en-US" sz="2400" b="1" dirty="0">
                <a:solidFill>
                  <a:schemeClr val="bg1"/>
                </a:solidFill>
                <a:latin typeface="Segoe UI" panose="020B0502040204020203" pitchFamily="34" charset="0"/>
                <a:ea typeface="Segoe UI" panose="020B0502040204020203" pitchFamily="34" charset="0"/>
                <a:cs typeface="Segoe UI" panose="020B0502040204020203" pitchFamily="34" charset="0"/>
              </a:rPr>
              <a:t>Screenshots</a:t>
            </a:r>
          </a:p>
        </p:txBody>
      </p:sp>
      <p:sp>
        <p:nvSpPr>
          <p:cNvPr id="42" name="TextBox 72">
            <a:extLst>
              <a:ext uri="{FF2B5EF4-FFF2-40B4-BE49-F238E27FC236}">
                <a16:creationId xmlns:a16="http://schemas.microsoft.com/office/drawing/2014/main" id="{C7AAE008-1C02-4B31-8ECA-89EE7FFE757B}"/>
              </a:ext>
            </a:extLst>
          </p:cNvPr>
          <p:cNvSpPr txBox="1"/>
          <p:nvPr/>
        </p:nvSpPr>
        <p:spPr>
          <a:xfrm>
            <a:off x="5633488" y="6143214"/>
            <a:ext cx="3846178" cy="553998"/>
          </a:xfrm>
          <a:prstGeom prst="rect">
            <a:avLst/>
          </a:prstGeom>
          <a:noFill/>
        </p:spPr>
        <p:txBody>
          <a:bodyPr wrap="square" rtlCol="0">
            <a:spAutoFit/>
          </a:bodyPr>
          <a:lstStyle/>
          <a:p>
            <a:pPr algn="just"/>
            <a:r>
              <a:rPr lang="es-ES" sz="1500" dirty="0">
                <a:latin typeface="Segoe UI" panose="020B0502040204020203" pitchFamily="34" charset="0"/>
                <a:cs typeface="Segoe UI" panose="020B0502040204020203" pitchFamily="34" charset="0"/>
              </a:rPr>
              <a:t>Shell script </a:t>
            </a:r>
            <a:r>
              <a:rPr lang="es-ES" sz="1500" dirty="0" err="1">
                <a:latin typeface="Segoe UI" panose="020B0502040204020203" pitchFamily="34" charset="0"/>
                <a:cs typeface="Segoe UI" panose="020B0502040204020203" pitchFamily="34" charset="0"/>
              </a:rPr>
              <a:t>support</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for</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actions</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with</a:t>
            </a:r>
            <a:r>
              <a:rPr lang="es-ES" sz="1500" dirty="0">
                <a:latin typeface="Segoe UI" panose="020B0502040204020203" pitchFamily="34" charset="0"/>
                <a:cs typeface="Segoe UI" panose="020B0502040204020203" pitchFamily="34" charset="0"/>
              </a:rPr>
              <a:t> simple variable </a:t>
            </a:r>
            <a:r>
              <a:rPr lang="es-ES" sz="1500" dirty="0" err="1">
                <a:latin typeface="Segoe UI" panose="020B0502040204020203" pitchFamily="34" charset="0"/>
                <a:cs typeface="Segoe UI" panose="020B0502040204020203" pitchFamily="34" charset="0"/>
              </a:rPr>
              <a:t>interpolation</a:t>
            </a:r>
            <a:endParaRPr lang="en-US" sz="1500" dirty="0">
              <a:latin typeface="Segoe UI" panose="020B0502040204020203" pitchFamily="34" charset="0"/>
              <a:cs typeface="Segoe UI" panose="020B0502040204020203" pitchFamily="34" charset="0"/>
            </a:endParaRPr>
          </a:p>
        </p:txBody>
      </p:sp>
      <p:sp>
        <p:nvSpPr>
          <p:cNvPr id="18" name="TextBox 68">
            <a:extLst>
              <a:ext uri="{FF2B5EF4-FFF2-40B4-BE49-F238E27FC236}">
                <a16:creationId xmlns:a16="http://schemas.microsoft.com/office/drawing/2014/main" id="{A66A2F5F-D542-4963-AE41-90CB3D50EAE2}"/>
              </a:ext>
            </a:extLst>
          </p:cNvPr>
          <p:cNvSpPr txBox="1"/>
          <p:nvPr/>
        </p:nvSpPr>
        <p:spPr>
          <a:xfrm>
            <a:off x="5767480" y="1875223"/>
            <a:ext cx="4240682" cy="553998"/>
          </a:xfrm>
          <a:prstGeom prst="rect">
            <a:avLst/>
          </a:prstGeom>
          <a:noFill/>
        </p:spPr>
        <p:txBody>
          <a:bodyPr wrap="square" rtlCol="0">
            <a:spAutoFit/>
          </a:bodyPr>
          <a:lstStyle/>
          <a:p>
            <a:pPr algn="just"/>
            <a:r>
              <a:rPr lang="en-US" sz="1500" dirty="0">
                <a:latin typeface="Segoe UI" panose="020B0502040204020203" pitchFamily="34" charset="0"/>
                <a:cs typeface="Segoe UI" panose="020B0502040204020203" pitchFamily="34" charset="0"/>
              </a:rPr>
              <a:t>Choose what search engine to use for each device</a:t>
            </a:r>
          </a:p>
        </p:txBody>
      </p:sp>
      <p:pic>
        <p:nvPicPr>
          <p:cNvPr id="8" name="Picture 7">
            <a:extLst>
              <a:ext uri="{FF2B5EF4-FFF2-40B4-BE49-F238E27FC236}">
                <a16:creationId xmlns:a16="http://schemas.microsoft.com/office/drawing/2014/main" id="{BC725F38-A954-45B6-B725-8F47B72D5998}"/>
              </a:ext>
            </a:extLst>
          </p:cNvPr>
          <p:cNvPicPr>
            <a:picLocks noChangeAspect="1"/>
          </p:cNvPicPr>
          <p:nvPr/>
        </p:nvPicPr>
        <p:blipFill>
          <a:blip r:embed="rId2"/>
          <a:srcRect/>
          <a:stretch/>
        </p:blipFill>
        <p:spPr>
          <a:xfrm>
            <a:off x="288706" y="685831"/>
            <a:ext cx="4475008" cy="3474030"/>
          </a:xfrm>
          <a:prstGeom prst="rect">
            <a:avLst/>
          </a:prstGeom>
          <a:effectLst>
            <a:outerShdw blurRad="63500" sx="102000" sy="102000" algn="ctr" rotWithShape="0">
              <a:prstClr val="black">
                <a:alpha val="10000"/>
              </a:prstClr>
            </a:outerShdw>
          </a:effectLst>
        </p:spPr>
      </p:pic>
      <p:cxnSp>
        <p:nvCxnSpPr>
          <p:cNvPr id="94" name="Connector: Elbow 93">
            <a:extLst>
              <a:ext uri="{FF2B5EF4-FFF2-40B4-BE49-F238E27FC236}">
                <a16:creationId xmlns:a16="http://schemas.microsoft.com/office/drawing/2014/main" id="{5B70F848-F487-439D-BB61-9BFDFBDA6C55}"/>
              </a:ext>
              <a:ext uri="{C183D7F6-B498-43B3-948B-1728B52AA6E4}">
                <adec:decorative xmlns:adec="http://schemas.microsoft.com/office/drawing/2017/decorative" val="1"/>
              </a:ext>
            </a:extLst>
          </p:cNvPr>
          <p:cNvCxnSpPr>
            <a:cxnSpLocks/>
            <a:endCxn id="74" idx="2"/>
          </p:cNvCxnSpPr>
          <p:nvPr/>
        </p:nvCxnSpPr>
        <p:spPr>
          <a:xfrm flipV="1">
            <a:off x="1848255" y="2153122"/>
            <a:ext cx="3534422" cy="363662"/>
          </a:xfrm>
          <a:prstGeom prst="bentConnector3">
            <a:avLst>
              <a:gd name="adj1" fmla="val 50000"/>
            </a:avLst>
          </a:prstGeom>
          <a:ln>
            <a:solidFill>
              <a:srgbClr val="2F2F2F"/>
            </a:solidFill>
            <a:headEnd type="oval"/>
            <a:tailEnd w="sm" len="sm"/>
          </a:ln>
        </p:spPr>
        <p:style>
          <a:lnRef idx="1">
            <a:schemeClr val="accent1"/>
          </a:lnRef>
          <a:fillRef idx="0">
            <a:schemeClr val="accent1"/>
          </a:fillRef>
          <a:effectRef idx="0">
            <a:schemeClr val="accent1"/>
          </a:effectRef>
          <a:fontRef idx="minor">
            <a:schemeClr val="tx1"/>
          </a:fontRef>
        </p:style>
      </p:cxnSp>
      <p:grpSp>
        <p:nvGrpSpPr>
          <p:cNvPr id="72" name="Group 71" title="screen shot">
            <a:extLst>
              <a:ext uri="{FF2B5EF4-FFF2-40B4-BE49-F238E27FC236}">
                <a16:creationId xmlns:a16="http://schemas.microsoft.com/office/drawing/2014/main" id="{9F47FB36-1985-4629-8013-4A4F5E415F1C}"/>
              </a:ext>
            </a:extLst>
          </p:cNvPr>
          <p:cNvGrpSpPr/>
          <p:nvPr/>
        </p:nvGrpSpPr>
        <p:grpSpPr>
          <a:xfrm rot="5400000">
            <a:off x="5393841" y="1968841"/>
            <a:ext cx="346234" cy="368562"/>
            <a:chOff x="5693297" y="5816954"/>
            <a:chExt cx="480647" cy="429866"/>
          </a:xfrm>
          <a:solidFill>
            <a:srgbClr val="505050"/>
          </a:solidFill>
        </p:grpSpPr>
        <p:sp>
          <p:nvSpPr>
            <p:cNvPr id="73" name="Oval 72">
              <a:extLst>
                <a:ext uri="{FF2B5EF4-FFF2-40B4-BE49-F238E27FC236}">
                  <a16:creationId xmlns:a16="http://schemas.microsoft.com/office/drawing/2014/main" id="{8EF16C85-432A-47DE-A7F5-543BA5C23C6F}"/>
                </a:ext>
                <a:ext uri="{C183D7F6-B498-43B3-948B-1728B52AA6E4}">
                  <adec:decorative xmlns:adec="http://schemas.microsoft.com/office/drawing/2017/decorative" val="1"/>
                </a:ext>
              </a:extLst>
            </p:cNvPr>
            <p:cNvSpPr/>
            <p:nvPr/>
          </p:nvSpPr>
          <p:spPr>
            <a:xfrm>
              <a:off x="5759223" y="5870051"/>
              <a:ext cx="357826" cy="3578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74" name="TextBox 73">
              <a:extLst>
                <a:ext uri="{FF2B5EF4-FFF2-40B4-BE49-F238E27FC236}">
                  <a16:creationId xmlns:a16="http://schemas.microsoft.com/office/drawing/2014/main" id="{D9229EFA-BE3A-4ADF-AD2D-90ADFCC81CD6}"/>
                </a:ext>
              </a:extLst>
            </p:cNvPr>
            <p:cNvSpPr txBox="1"/>
            <p:nvPr/>
          </p:nvSpPr>
          <p:spPr>
            <a:xfrm rot="16200000">
              <a:off x="5718688" y="5791563"/>
              <a:ext cx="429866" cy="480647"/>
            </a:xfrm>
            <a:prstGeom prst="ellipse">
              <a:avLst/>
            </a:prstGeom>
            <a:grpFill/>
          </p:spPr>
          <p:txBody>
            <a:bodyPr wrap="square" lIns="0" tIns="0" rIns="0" bIns="0" rtlCol="0" anchor="ctr">
              <a:spAutoFit/>
            </a:bodyPr>
            <a:lstStyle/>
            <a:p>
              <a:pPr algn="ctr"/>
              <a:r>
                <a:rPr lang="en-US" sz="1600" dirty="0">
                  <a:solidFill>
                    <a:schemeClr val="bg1"/>
                  </a:solidFill>
                  <a:latin typeface="Segoe UI Bold" panose="020B0802040204020203" pitchFamily="34" charset="0"/>
                  <a:cs typeface="Segoe UI Bold" panose="020B0802040204020203" pitchFamily="34" charset="0"/>
                </a:rPr>
                <a:t>A</a:t>
              </a:r>
            </a:p>
          </p:txBody>
        </p:sp>
      </p:grpSp>
      <p:grpSp>
        <p:nvGrpSpPr>
          <p:cNvPr id="81" name="Group 80" title="screen shot">
            <a:extLst>
              <a:ext uri="{FF2B5EF4-FFF2-40B4-BE49-F238E27FC236}">
                <a16:creationId xmlns:a16="http://schemas.microsoft.com/office/drawing/2014/main" id="{F22D5516-C493-4760-A8DF-8EC34766CAB4}"/>
              </a:ext>
            </a:extLst>
          </p:cNvPr>
          <p:cNvGrpSpPr/>
          <p:nvPr/>
        </p:nvGrpSpPr>
        <p:grpSpPr>
          <a:xfrm rot="5400000">
            <a:off x="5254945" y="6120516"/>
            <a:ext cx="346234" cy="368562"/>
            <a:chOff x="5693297" y="5816954"/>
            <a:chExt cx="480647" cy="429866"/>
          </a:xfrm>
          <a:solidFill>
            <a:srgbClr val="505050"/>
          </a:solidFill>
        </p:grpSpPr>
        <p:sp>
          <p:nvSpPr>
            <p:cNvPr id="82" name="Oval 81">
              <a:extLst>
                <a:ext uri="{FF2B5EF4-FFF2-40B4-BE49-F238E27FC236}">
                  <a16:creationId xmlns:a16="http://schemas.microsoft.com/office/drawing/2014/main" id="{B725D1AE-061F-45AF-A302-F37983E8DD62}"/>
                </a:ext>
                <a:ext uri="{C183D7F6-B498-43B3-948B-1728B52AA6E4}">
                  <adec:decorative xmlns:adec="http://schemas.microsoft.com/office/drawing/2017/decorative" val="1"/>
                </a:ext>
              </a:extLst>
            </p:cNvPr>
            <p:cNvSpPr/>
            <p:nvPr/>
          </p:nvSpPr>
          <p:spPr>
            <a:xfrm>
              <a:off x="5759223" y="5870051"/>
              <a:ext cx="357826" cy="3578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83" name="TextBox 82">
              <a:extLst>
                <a:ext uri="{FF2B5EF4-FFF2-40B4-BE49-F238E27FC236}">
                  <a16:creationId xmlns:a16="http://schemas.microsoft.com/office/drawing/2014/main" id="{96A6AED2-9F7D-4D2D-A7DE-9F6F6D41DFAA}"/>
                </a:ext>
              </a:extLst>
            </p:cNvPr>
            <p:cNvSpPr txBox="1"/>
            <p:nvPr/>
          </p:nvSpPr>
          <p:spPr>
            <a:xfrm rot="16200000">
              <a:off x="5718688" y="5791563"/>
              <a:ext cx="429866" cy="480647"/>
            </a:xfrm>
            <a:prstGeom prst="ellipse">
              <a:avLst/>
            </a:prstGeom>
            <a:grpFill/>
          </p:spPr>
          <p:txBody>
            <a:bodyPr wrap="square" lIns="0" tIns="0" rIns="0" bIns="0" rtlCol="0" anchor="ctr">
              <a:spAutoFit/>
            </a:bodyPr>
            <a:lstStyle/>
            <a:p>
              <a:pPr algn="ctr"/>
              <a:r>
                <a:rPr lang="en-US" sz="1600" dirty="0">
                  <a:solidFill>
                    <a:schemeClr val="bg1"/>
                  </a:solidFill>
                  <a:latin typeface="Segoe UI Bold" panose="020B0802040204020203" pitchFamily="34" charset="0"/>
                  <a:cs typeface="Segoe UI Bold" panose="020B0802040204020203" pitchFamily="34" charset="0"/>
                </a:rPr>
                <a:t>D</a:t>
              </a:r>
            </a:p>
          </p:txBody>
        </p:sp>
      </p:grpSp>
      <p:cxnSp>
        <p:nvCxnSpPr>
          <p:cNvPr id="116" name="Connector: Elbow 115">
            <a:extLst>
              <a:ext uri="{FF2B5EF4-FFF2-40B4-BE49-F238E27FC236}">
                <a16:creationId xmlns:a16="http://schemas.microsoft.com/office/drawing/2014/main" id="{2A9979FA-0E60-42E9-BABF-16937404DCC6}"/>
              </a:ext>
              <a:ext uri="{C183D7F6-B498-43B3-948B-1728B52AA6E4}">
                <adec:decorative xmlns:adec="http://schemas.microsoft.com/office/drawing/2017/decorative" val="1"/>
              </a:ext>
            </a:extLst>
          </p:cNvPr>
          <p:cNvCxnSpPr>
            <a:cxnSpLocks/>
            <a:endCxn id="77" idx="2"/>
          </p:cNvCxnSpPr>
          <p:nvPr/>
        </p:nvCxnSpPr>
        <p:spPr>
          <a:xfrm flipV="1">
            <a:off x="1128409" y="2832261"/>
            <a:ext cx="4254128" cy="279174"/>
          </a:xfrm>
          <a:prstGeom prst="bentConnector3">
            <a:avLst>
              <a:gd name="adj1" fmla="val 50000"/>
            </a:avLst>
          </a:prstGeom>
          <a:ln>
            <a:solidFill>
              <a:srgbClr val="2F2F2F"/>
            </a:solidFill>
            <a:headEnd type="oval"/>
            <a:tailEnd w="sm" len="sm"/>
          </a:ln>
        </p:spPr>
        <p:style>
          <a:lnRef idx="1">
            <a:schemeClr val="accent1"/>
          </a:lnRef>
          <a:fillRef idx="0">
            <a:schemeClr val="accent1"/>
          </a:fillRef>
          <a:effectRef idx="0">
            <a:schemeClr val="accent1"/>
          </a:effectRef>
          <a:fontRef idx="minor">
            <a:schemeClr val="tx1"/>
          </a:fontRef>
        </p:style>
      </p:cxnSp>
      <p:sp>
        <p:nvSpPr>
          <p:cNvPr id="24" name="TextBox 68">
            <a:extLst>
              <a:ext uri="{FF2B5EF4-FFF2-40B4-BE49-F238E27FC236}">
                <a16:creationId xmlns:a16="http://schemas.microsoft.com/office/drawing/2014/main" id="{F18DF18D-B7F0-4016-84DC-B4139E459B6E}"/>
              </a:ext>
            </a:extLst>
          </p:cNvPr>
          <p:cNvSpPr txBox="1"/>
          <p:nvPr/>
        </p:nvSpPr>
        <p:spPr>
          <a:xfrm>
            <a:off x="5817718" y="2656895"/>
            <a:ext cx="3661948" cy="323165"/>
          </a:xfrm>
          <a:prstGeom prst="rect">
            <a:avLst/>
          </a:prstGeom>
          <a:noFill/>
        </p:spPr>
        <p:txBody>
          <a:bodyPr wrap="square" rtlCol="0">
            <a:spAutoFit/>
          </a:bodyPr>
          <a:lstStyle/>
          <a:p>
            <a:r>
              <a:rPr lang="es-ES" sz="1500" dirty="0">
                <a:latin typeface="Segoe UI" panose="020B0502040204020203" pitchFamily="34" charset="0"/>
                <a:cs typeface="Segoe UI" panose="020B0502040204020203" pitchFamily="34" charset="0"/>
              </a:rPr>
              <a:t>S</a:t>
            </a:r>
            <a:r>
              <a:rPr lang="en-US" sz="1500" dirty="0" err="1">
                <a:latin typeface="Segoe UI" panose="020B0502040204020203" pitchFamily="34" charset="0"/>
                <a:cs typeface="Segoe UI" panose="020B0502040204020203" pitchFamily="34" charset="0"/>
              </a:rPr>
              <a:t>ee</a:t>
            </a:r>
            <a:r>
              <a:rPr lang="en-US" sz="1500" dirty="0">
                <a:latin typeface="Segoe UI" panose="020B0502040204020203" pitchFamily="34" charset="0"/>
                <a:cs typeface="Segoe UI" panose="020B0502040204020203" pitchFamily="34" charset="0"/>
              </a:rPr>
              <a:t> and edit device actions</a:t>
            </a:r>
          </a:p>
        </p:txBody>
      </p:sp>
      <p:grpSp>
        <p:nvGrpSpPr>
          <p:cNvPr id="75" name="Group 74" title="screen shot">
            <a:extLst>
              <a:ext uri="{FF2B5EF4-FFF2-40B4-BE49-F238E27FC236}">
                <a16:creationId xmlns:a16="http://schemas.microsoft.com/office/drawing/2014/main" id="{FB10AC08-A446-4567-9AB8-FAEF85ECEE8F}"/>
              </a:ext>
            </a:extLst>
          </p:cNvPr>
          <p:cNvGrpSpPr/>
          <p:nvPr/>
        </p:nvGrpSpPr>
        <p:grpSpPr>
          <a:xfrm rot="5400000">
            <a:off x="5393701" y="2647980"/>
            <a:ext cx="346234" cy="368562"/>
            <a:chOff x="5693297" y="5816954"/>
            <a:chExt cx="480647" cy="429866"/>
          </a:xfrm>
          <a:solidFill>
            <a:srgbClr val="505050"/>
          </a:solidFill>
        </p:grpSpPr>
        <p:sp>
          <p:nvSpPr>
            <p:cNvPr id="76" name="Oval 75">
              <a:extLst>
                <a:ext uri="{FF2B5EF4-FFF2-40B4-BE49-F238E27FC236}">
                  <a16:creationId xmlns:a16="http://schemas.microsoft.com/office/drawing/2014/main" id="{ACF017D5-96FD-403F-97D0-7380BFAE0093}"/>
                </a:ext>
                <a:ext uri="{C183D7F6-B498-43B3-948B-1728B52AA6E4}">
                  <adec:decorative xmlns:adec="http://schemas.microsoft.com/office/drawing/2017/decorative" val="1"/>
                </a:ext>
              </a:extLst>
            </p:cNvPr>
            <p:cNvSpPr/>
            <p:nvPr/>
          </p:nvSpPr>
          <p:spPr>
            <a:xfrm>
              <a:off x="5759223" y="5870051"/>
              <a:ext cx="357826" cy="3578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77" name="TextBox 76">
              <a:extLst>
                <a:ext uri="{FF2B5EF4-FFF2-40B4-BE49-F238E27FC236}">
                  <a16:creationId xmlns:a16="http://schemas.microsoft.com/office/drawing/2014/main" id="{D44AF748-1692-410E-A990-27F5363A35A7}"/>
                </a:ext>
              </a:extLst>
            </p:cNvPr>
            <p:cNvSpPr txBox="1"/>
            <p:nvPr/>
          </p:nvSpPr>
          <p:spPr>
            <a:xfrm rot="16200000">
              <a:off x="5718688" y="5791563"/>
              <a:ext cx="429866" cy="480647"/>
            </a:xfrm>
            <a:prstGeom prst="ellipse">
              <a:avLst/>
            </a:prstGeom>
            <a:grpFill/>
          </p:spPr>
          <p:txBody>
            <a:bodyPr wrap="square" lIns="0" tIns="0" rIns="0" bIns="0" rtlCol="0" anchor="ctr">
              <a:spAutoFit/>
            </a:bodyPr>
            <a:lstStyle/>
            <a:p>
              <a:pPr algn="ctr"/>
              <a:r>
                <a:rPr lang="en-US" sz="1600" dirty="0">
                  <a:solidFill>
                    <a:schemeClr val="bg1"/>
                  </a:solidFill>
                  <a:latin typeface="Segoe UI Bold" panose="020B0802040204020203" pitchFamily="34" charset="0"/>
                  <a:cs typeface="Segoe UI Bold" panose="020B0802040204020203" pitchFamily="34" charset="0"/>
                </a:rPr>
                <a:t>B</a:t>
              </a:r>
            </a:p>
          </p:txBody>
        </p:sp>
      </p:grpSp>
      <p:sp>
        <p:nvSpPr>
          <p:cNvPr id="2" name="Title 1" hidden="1">
            <a:extLst>
              <a:ext uri="{FF2B5EF4-FFF2-40B4-BE49-F238E27FC236}">
                <a16:creationId xmlns:a16="http://schemas.microsoft.com/office/drawing/2014/main" id="{0C9AD65E-AAFA-412C-8FC5-5018946BAB7A}"/>
              </a:ext>
            </a:extLst>
          </p:cNvPr>
          <p:cNvSpPr>
            <a:spLocks noGrp="1"/>
          </p:cNvSpPr>
          <p:nvPr>
            <p:ph type="title"/>
          </p:nvPr>
        </p:nvSpPr>
        <p:spPr/>
        <p:txBody>
          <a:bodyPr/>
          <a:lstStyle/>
          <a:p>
            <a:r>
              <a:rPr lang="en-US" dirty="0"/>
              <a:t>Slide 4</a:t>
            </a:r>
          </a:p>
        </p:txBody>
      </p:sp>
      <p:pic>
        <p:nvPicPr>
          <p:cNvPr id="10" name="Picture 9">
            <a:extLst>
              <a:ext uri="{FF2B5EF4-FFF2-40B4-BE49-F238E27FC236}">
                <a16:creationId xmlns:a16="http://schemas.microsoft.com/office/drawing/2014/main" id="{33E08A83-7C80-069E-543B-C3AE4277FFF4}"/>
              </a:ext>
            </a:extLst>
          </p:cNvPr>
          <p:cNvPicPr>
            <a:picLocks noChangeAspect="1"/>
          </p:cNvPicPr>
          <p:nvPr/>
        </p:nvPicPr>
        <p:blipFill>
          <a:blip r:embed="rId3"/>
          <a:srcRect/>
          <a:stretch/>
        </p:blipFill>
        <p:spPr>
          <a:xfrm>
            <a:off x="288706" y="4268158"/>
            <a:ext cx="4475008" cy="3390296"/>
          </a:xfrm>
          <a:prstGeom prst="rect">
            <a:avLst/>
          </a:prstGeom>
          <a:effectLst>
            <a:outerShdw blurRad="63500" sx="102000" sy="102000" algn="ctr" rotWithShape="0">
              <a:prstClr val="black">
                <a:alpha val="14000"/>
              </a:prstClr>
            </a:outerShdw>
          </a:effectLst>
        </p:spPr>
      </p:pic>
      <p:cxnSp>
        <p:nvCxnSpPr>
          <p:cNvPr id="100" name="Straight Connector 99">
            <a:extLst>
              <a:ext uri="{FF2B5EF4-FFF2-40B4-BE49-F238E27FC236}">
                <a16:creationId xmlns:a16="http://schemas.microsoft.com/office/drawing/2014/main" id="{5661F4AC-166E-416B-A07A-3EAAA1B3D276}"/>
              </a:ext>
              <a:ext uri="{C183D7F6-B498-43B3-948B-1728B52AA6E4}">
                <adec:decorative xmlns:adec="http://schemas.microsoft.com/office/drawing/2017/decorative" val="1"/>
              </a:ext>
            </a:extLst>
          </p:cNvPr>
          <p:cNvCxnSpPr>
            <a:cxnSpLocks/>
            <a:endCxn id="83" idx="2"/>
          </p:cNvCxnSpPr>
          <p:nvPr/>
        </p:nvCxnSpPr>
        <p:spPr>
          <a:xfrm flipV="1">
            <a:off x="3745149" y="6304797"/>
            <a:ext cx="1498632" cy="1494"/>
          </a:xfrm>
          <a:prstGeom prst="line">
            <a:avLst/>
          </a:prstGeom>
          <a:ln>
            <a:solidFill>
              <a:srgbClr val="2F2F2F"/>
            </a:solidFill>
            <a:headEnd type="oval"/>
          </a:ln>
        </p:spPr>
        <p:style>
          <a:lnRef idx="1">
            <a:schemeClr val="dk1"/>
          </a:lnRef>
          <a:fillRef idx="0">
            <a:schemeClr val="dk1"/>
          </a:fillRef>
          <a:effectRef idx="0">
            <a:schemeClr val="dk1"/>
          </a:effectRef>
          <a:fontRef idx="minor">
            <a:schemeClr val="tx1"/>
          </a:fontRef>
        </p:style>
      </p:cxnSp>
      <p:sp>
        <p:nvSpPr>
          <p:cNvPr id="15" name="TextBox 72">
            <a:extLst>
              <a:ext uri="{FF2B5EF4-FFF2-40B4-BE49-F238E27FC236}">
                <a16:creationId xmlns:a16="http://schemas.microsoft.com/office/drawing/2014/main" id="{866A8121-1EF3-0F94-912C-EBFB82EDB405}"/>
              </a:ext>
            </a:extLst>
          </p:cNvPr>
          <p:cNvSpPr txBox="1"/>
          <p:nvPr/>
        </p:nvSpPr>
        <p:spPr>
          <a:xfrm>
            <a:off x="5633488" y="5458596"/>
            <a:ext cx="4136206" cy="553998"/>
          </a:xfrm>
          <a:prstGeom prst="rect">
            <a:avLst/>
          </a:prstGeom>
          <a:noFill/>
        </p:spPr>
        <p:txBody>
          <a:bodyPr wrap="square" rtlCol="0">
            <a:spAutoFit/>
          </a:bodyPr>
          <a:lstStyle/>
          <a:p>
            <a:pPr algn="just"/>
            <a:r>
              <a:rPr lang="es-ES" sz="1500" dirty="0" err="1">
                <a:latin typeface="Segoe UI" panose="020B0502040204020203" pitchFamily="34" charset="0"/>
                <a:cs typeface="Segoe UI" panose="020B0502040204020203" pitchFamily="34" charset="0"/>
              </a:rPr>
              <a:t>Choose</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if</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the</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action</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should</a:t>
            </a:r>
            <a:r>
              <a:rPr lang="es-ES" sz="1500" dirty="0">
                <a:latin typeface="Segoe UI" panose="020B0502040204020203" pitchFamily="34" charset="0"/>
                <a:cs typeface="Segoe UI" panose="020B0502040204020203" pitchFamily="34" charset="0"/>
              </a:rPr>
              <a:t> be </a:t>
            </a:r>
            <a:r>
              <a:rPr lang="es-ES" sz="1500" dirty="0" err="1">
                <a:latin typeface="Segoe UI" panose="020B0502040204020203" pitchFamily="34" charset="0"/>
                <a:cs typeface="Segoe UI" panose="020B0502040204020203" pitchFamily="34" charset="0"/>
              </a:rPr>
              <a:t>executed</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automatically</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when</a:t>
            </a:r>
            <a:r>
              <a:rPr lang="es-ES" sz="1500" dirty="0">
                <a:latin typeface="Segoe UI" panose="020B0502040204020203" pitchFamily="34" charset="0"/>
                <a:cs typeface="Segoe UI" panose="020B0502040204020203" pitchFamily="34" charset="0"/>
              </a:rPr>
              <a:t> a new host </a:t>
            </a:r>
            <a:r>
              <a:rPr lang="es-ES" sz="1500" dirty="0" err="1">
                <a:latin typeface="Segoe UI" panose="020B0502040204020203" pitchFamily="34" charset="0"/>
                <a:cs typeface="Segoe UI" panose="020B0502040204020203" pitchFamily="34" charset="0"/>
              </a:rPr>
              <a:t>is</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discovered</a:t>
            </a:r>
            <a:endParaRPr lang="en-US" sz="1500" dirty="0">
              <a:latin typeface="Segoe UI" panose="020B0502040204020203" pitchFamily="34" charset="0"/>
              <a:cs typeface="Segoe UI" panose="020B0502040204020203" pitchFamily="34" charset="0"/>
            </a:endParaRPr>
          </a:p>
        </p:txBody>
      </p:sp>
      <p:grpSp>
        <p:nvGrpSpPr>
          <p:cNvPr id="16" name="Group 15" title="screen shot">
            <a:extLst>
              <a:ext uri="{FF2B5EF4-FFF2-40B4-BE49-F238E27FC236}">
                <a16:creationId xmlns:a16="http://schemas.microsoft.com/office/drawing/2014/main" id="{BB21F048-2835-E9AF-A638-F63A25A649B2}"/>
              </a:ext>
            </a:extLst>
          </p:cNvPr>
          <p:cNvGrpSpPr/>
          <p:nvPr/>
        </p:nvGrpSpPr>
        <p:grpSpPr>
          <a:xfrm rot="5400000">
            <a:off x="5254945" y="5551314"/>
            <a:ext cx="346234" cy="368562"/>
            <a:chOff x="5693297" y="5816954"/>
            <a:chExt cx="480647" cy="429866"/>
          </a:xfrm>
          <a:solidFill>
            <a:srgbClr val="505050"/>
          </a:solidFill>
        </p:grpSpPr>
        <p:sp>
          <p:nvSpPr>
            <p:cNvPr id="17" name="Oval 16">
              <a:extLst>
                <a:ext uri="{FF2B5EF4-FFF2-40B4-BE49-F238E27FC236}">
                  <a16:creationId xmlns:a16="http://schemas.microsoft.com/office/drawing/2014/main" id="{5E77F0D6-4EB8-27E3-E57F-305DB223656D}"/>
                </a:ext>
                <a:ext uri="{C183D7F6-B498-43B3-948B-1728B52AA6E4}">
                  <adec:decorative xmlns:adec="http://schemas.microsoft.com/office/drawing/2017/decorative" val="1"/>
                </a:ext>
              </a:extLst>
            </p:cNvPr>
            <p:cNvSpPr/>
            <p:nvPr/>
          </p:nvSpPr>
          <p:spPr>
            <a:xfrm>
              <a:off x="5759223" y="5870051"/>
              <a:ext cx="357826" cy="3578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19" name="TextBox 18">
              <a:extLst>
                <a:ext uri="{FF2B5EF4-FFF2-40B4-BE49-F238E27FC236}">
                  <a16:creationId xmlns:a16="http://schemas.microsoft.com/office/drawing/2014/main" id="{2121CD2C-AFC6-2682-FC83-C28C889FD192}"/>
                </a:ext>
              </a:extLst>
            </p:cNvPr>
            <p:cNvSpPr txBox="1"/>
            <p:nvPr/>
          </p:nvSpPr>
          <p:spPr>
            <a:xfrm rot="16200000">
              <a:off x="5718688" y="5791563"/>
              <a:ext cx="429866" cy="480647"/>
            </a:xfrm>
            <a:prstGeom prst="ellipse">
              <a:avLst/>
            </a:prstGeom>
            <a:grpFill/>
          </p:spPr>
          <p:txBody>
            <a:bodyPr wrap="square" lIns="0" tIns="0" rIns="0" bIns="0" rtlCol="0" anchor="ctr">
              <a:spAutoFit/>
            </a:bodyPr>
            <a:lstStyle/>
            <a:p>
              <a:pPr algn="ctr"/>
              <a:r>
                <a:rPr lang="en-US" sz="1600" dirty="0">
                  <a:solidFill>
                    <a:schemeClr val="bg1"/>
                  </a:solidFill>
                  <a:latin typeface="Segoe UI Bold" panose="020B0802040204020203" pitchFamily="34" charset="0"/>
                  <a:cs typeface="Segoe UI Bold" panose="020B0802040204020203" pitchFamily="34" charset="0"/>
                </a:rPr>
                <a:t>C</a:t>
              </a:r>
            </a:p>
          </p:txBody>
        </p:sp>
      </p:grpSp>
      <p:cxnSp>
        <p:nvCxnSpPr>
          <p:cNvPr id="22" name="Straight Connector 21">
            <a:extLst>
              <a:ext uri="{FF2B5EF4-FFF2-40B4-BE49-F238E27FC236}">
                <a16:creationId xmlns:a16="http://schemas.microsoft.com/office/drawing/2014/main" id="{75075B80-6837-C427-136F-EFDEAD5C0AC4}"/>
              </a:ext>
              <a:ext uri="{C183D7F6-B498-43B3-948B-1728B52AA6E4}">
                <adec:decorative xmlns:adec="http://schemas.microsoft.com/office/drawing/2017/decorative" val="1"/>
              </a:ext>
            </a:extLst>
          </p:cNvPr>
          <p:cNvCxnSpPr>
            <a:cxnSpLocks/>
          </p:cNvCxnSpPr>
          <p:nvPr/>
        </p:nvCxnSpPr>
        <p:spPr>
          <a:xfrm>
            <a:off x="3745149" y="5723684"/>
            <a:ext cx="1514873" cy="0"/>
          </a:xfrm>
          <a:prstGeom prst="line">
            <a:avLst/>
          </a:prstGeom>
          <a:ln>
            <a:solidFill>
              <a:srgbClr val="2F2F2F"/>
            </a:solidFill>
            <a:headEnd type="ova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47851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7181E9CF-5B7A-4451-8CDA-1F7FAE20C68F}"/>
              </a:ext>
              <a:ext uri="{C183D7F6-B498-43B3-948B-1728B52AA6E4}">
                <adec:decorative xmlns:adec="http://schemas.microsoft.com/office/drawing/2017/decorative" val="1"/>
              </a:ext>
            </a:extLst>
          </p:cNvPr>
          <p:cNvSpPr/>
          <p:nvPr/>
        </p:nvSpPr>
        <p:spPr>
          <a:xfrm>
            <a:off x="0" y="4"/>
            <a:ext cx="10058400" cy="577530"/>
          </a:xfrm>
          <a:prstGeom prst="rect">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550" tIns="31277" rIns="62550" bIns="31277" numCol="1" spcCol="0" rtlCol="0" fromWordArt="0" anchor="ctr" anchorCtr="0" forceAA="0" compatLnSpc="1">
            <a:prstTxWarp prst="textNoShape">
              <a:avLst/>
            </a:prstTxWarp>
            <a:noAutofit/>
          </a:bodyPr>
          <a:lstStyle/>
          <a:p>
            <a:pPr algn="ctr"/>
            <a:endParaRPr lang="en-US" sz="1229" dirty="0"/>
          </a:p>
        </p:txBody>
      </p:sp>
      <p:sp>
        <p:nvSpPr>
          <p:cNvPr id="21" name="TextBox 15">
            <a:extLst>
              <a:ext uri="{FF2B5EF4-FFF2-40B4-BE49-F238E27FC236}">
                <a16:creationId xmlns:a16="http://schemas.microsoft.com/office/drawing/2014/main" id="{E558D9DC-BE28-48DA-82C4-F822446795CB}"/>
              </a:ext>
            </a:extLst>
          </p:cNvPr>
          <p:cNvSpPr txBox="1"/>
          <p:nvPr/>
        </p:nvSpPr>
        <p:spPr>
          <a:xfrm>
            <a:off x="373712" y="-52905"/>
            <a:ext cx="9310976" cy="577530"/>
          </a:xfrm>
          <a:prstGeom prst="rect">
            <a:avLst/>
          </a:prstGeom>
          <a:noFill/>
        </p:spPr>
        <p:txBody>
          <a:bodyPr wrap="square" rtlCol="0">
            <a:spAutoFit/>
          </a:bodyPr>
          <a:lstStyle/>
          <a:p>
            <a:pPr>
              <a:lnSpc>
                <a:spcPct val="150000"/>
              </a:lnSpc>
            </a:pPr>
            <a:r>
              <a:rPr lang="en-US" sz="2400" b="1" dirty="0">
                <a:solidFill>
                  <a:schemeClr val="bg1"/>
                </a:solidFill>
                <a:latin typeface="Segoe UI" panose="020B0502040204020203" pitchFamily="34" charset="0"/>
                <a:ea typeface="Segoe UI" panose="020B0502040204020203" pitchFamily="34" charset="0"/>
                <a:cs typeface="Segoe UI" panose="020B0502040204020203" pitchFamily="34" charset="0"/>
              </a:rPr>
              <a:t>Screenshots</a:t>
            </a:r>
          </a:p>
        </p:txBody>
      </p:sp>
      <p:sp>
        <p:nvSpPr>
          <p:cNvPr id="2" name="Title 1" hidden="1">
            <a:extLst>
              <a:ext uri="{FF2B5EF4-FFF2-40B4-BE49-F238E27FC236}">
                <a16:creationId xmlns:a16="http://schemas.microsoft.com/office/drawing/2014/main" id="{0C9AD65E-AAFA-412C-8FC5-5018946BAB7A}"/>
              </a:ext>
            </a:extLst>
          </p:cNvPr>
          <p:cNvSpPr>
            <a:spLocks noGrp="1"/>
          </p:cNvSpPr>
          <p:nvPr>
            <p:ph type="title"/>
          </p:nvPr>
        </p:nvSpPr>
        <p:spPr/>
        <p:txBody>
          <a:bodyPr/>
          <a:lstStyle/>
          <a:p>
            <a:r>
              <a:rPr lang="en-US" dirty="0"/>
              <a:t>Slide 4</a:t>
            </a:r>
          </a:p>
        </p:txBody>
      </p:sp>
      <p:pic>
        <p:nvPicPr>
          <p:cNvPr id="4" name="Picture 3">
            <a:extLst>
              <a:ext uri="{FF2B5EF4-FFF2-40B4-BE49-F238E27FC236}">
                <a16:creationId xmlns:a16="http://schemas.microsoft.com/office/drawing/2014/main" id="{56E5F96D-2514-ED5F-CE39-BA3CB85488B6}"/>
              </a:ext>
            </a:extLst>
          </p:cNvPr>
          <p:cNvPicPr>
            <a:picLocks noChangeAspect="1"/>
          </p:cNvPicPr>
          <p:nvPr/>
        </p:nvPicPr>
        <p:blipFill>
          <a:blip r:embed="rId2"/>
          <a:stretch>
            <a:fillRect/>
          </a:stretch>
        </p:blipFill>
        <p:spPr>
          <a:xfrm>
            <a:off x="157587" y="734262"/>
            <a:ext cx="9743226" cy="4357730"/>
          </a:xfrm>
          <a:prstGeom prst="rect">
            <a:avLst/>
          </a:prstGeom>
        </p:spPr>
      </p:pic>
      <p:sp>
        <p:nvSpPr>
          <p:cNvPr id="18" name="TextBox 68">
            <a:extLst>
              <a:ext uri="{FF2B5EF4-FFF2-40B4-BE49-F238E27FC236}">
                <a16:creationId xmlns:a16="http://schemas.microsoft.com/office/drawing/2014/main" id="{A66A2F5F-D542-4963-AE41-90CB3D50EAE2}"/>
              </a:ext>
            </a:extLst>
          </p:cNvPr>
          <p:cNvSpPr txBox="1"/>
          <p:nvPr/>
        </p:nvSpPr>
        <p:spPr>
          <a:xfrm>
            <a:off x="5817718" y="5428913"/>
            <a:ext cx="3525867" cy="323165"/>
          </a:xfrm>
          <a:prstGeom prst="rect">
            <a:avLst/>
          </a:prstGeom>
          <a:noFill/>
        </p:spPr>
        <p:txBody>
          <a:bodyPr wrap="square" rtlCol="0">
            <a:spAutoFit/>
          </a:bodyPr>
          <a:lstStyle/>
          <a:p>
            <a:r>
              <a:rPr lang="en-US" sz="1500" dirty="0">
                <a:latin typeface="Segoe UI" panose="020B0502040204020203" pitchFamily="34" charset="0"/>
                <a:cs typeface="Segoe UI" panose="020B0502040204020203" pitchFamily="34" charset="0"/>
              </a:rPr>
              <a:t>Real-time output of action executions</a:t>
            </a:r>
          </a:p>
        </p:txBody>
      </p:sp>
      <p:cxnSp>
        <p:nvCxnSpPr>
          <p:cNvPr id="94" name="Connector: Elbow 93">
            <a:extLst>
              <a:ext uri="{FF2B5EF4-FFF2-40B4-BE49-F238E27FC236}">
                <a16:creationId xmlns:a16="http://schemas.microsoft.com/office/drawing/2014/main" id="{5B70F848-F487-439D-BB61-9BFDFBDA6C55}"/>
              </a:ext>
              <a:ext uri="{C183D7F6-B498-43B3-948B-1728B52AA6E4}">
                <adec:decorative xmlns:adec="http://schemas.microsoft.com/office/drawing/2017/decorative" val="1"/>
              </a:ext>
            </a:extLst>
          </p:cNvPr>
          <p:cNvCxnSpPr>
            <a:cxnSpLocks/>
            <a:endCxn id="74" idx="2"/>
          </p:cNvCxnSpPr>
          <p:nvPr/>
        </p:nvCxnSpPr>
        <p:spPr>
          <a:xfrm rot="16200000" flipH="1">
            <a:off x="4133285" y="4290866"/>
            <a:ext cx="1621612" cy="977648"/>
          </a:xfrm>
          <a:prstGeom prst="bentConnector2">
            <a:avLst/>
          </a:prstGeom>
          <a:ln>
            <a:solidFill>
              <a:srgbClr val="2F2F2F"/>
            </a:solidFill>
            <a:headEnd type="oval"/>
            <a:tailEnd w="sm" len="sm"/>
          </a:ln>
        </p:spPr>
        <p:style>
          <a:lnRef idx="1">
            <a:schemeClr val="accent1"/>
          </a:lnRef>
          <a:fillRef idx="0">
            <a:schemeClr val="accent1"/>
          </a:fillRef>
          <a:effectRef idx="0">
            <a:schemeClr val="accent1"/>
          </a:effectRef>
          <a:fontRef idx="minor">
            <a:schemeClr val="tx1"/>
          </a:fontRef>
        </p:style>
      </p:cxnSp>
      <p:grpSp>
        <p:nvGrpSpPr>
          <p:cNvPr id="72" name="Group 71" title="screen shot">
            <a:extLst>
              <a:ext uri="{FF2B5EF4-FFF2-40B4-BE49-F238E27FC236}">
                <a16:creationId xmlns:a16="http://schemas.microsoft.com/office/drawing/2014/main" id="{9F47FB36-1985-4629-8013-4A4F5E415F1C}"/>
              </a:ext>
            </a:extLst>
          </p:cNvPr>
          <p:cNvGrpSpPr/>
          <p:nvPr/>
        </p:nvGrpSpPr>
        <p:grpSpPr>
          <a:xfrm rot="5400000">
            <a:off x="5437231" y="5413063"/>
            <a:ext cx="346234" cy="354866"/>
            <a:chOff x="5693297" y="5816954"/>
            <a:chExt cx="480647" cy="429866"/>
          </a:xfrm>
          <a:solidFill>
            <a:srgbClr val="505050"/>
          </a:solidFill>
        </p:grpSpPr>
        <p:sp>
          <p:nvSpPr>
            <p:cNvPr id="73" name="Oval 72">
              <a:extLst>
                <a:ext uri="{FF2B5EF4-FFF2-40B4-BE49-F238E27FC236}">
                  <a16:creationId xmlns:a16="http://schemas.microsoft.com/office/drawing/2014/main" id="{8EF16C85-432A-47DE-A7F5-543BA5C23C6F}"/>
                </a:ext>
                <a:ext uri="{C183D7F6-B498-43B3-948B-1728B52AA6E4}">
                  <adec:decorative xmlns:adec="http://schemas.microsoft.com/office/drawing/2017/decorative" val="1"/>
                </a:ext>
              </a:extLst>
            </p:cNvPr>
            <p:cNvSpPr/>
            <p:nvPr/>
          </p:nvSpPr>
          <p:spPr>
            <a:xfrm>
              <a:off x="5759223" y="5870051"/>
              <a:ext cx="357826" cy="3578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74" name="TextBox 73">
              <a:extLst>
                <a:ext uri="{FF2B5EF4-FFF2-40B4-BE49-F238E27FC236}">
                  <a16:creationId xmlns:a16="http://schemas.microsoft.com/office/drawing/2014/main" id="{D9229EFA-BE3A-4ADF-AD2D-90ADFCC81CD6}"/>
                </a:ext>
              </a:extLst>
            </p:cNvPr>
            <p:cNvSpPr txBox="1"/>
            <p:nvPr/>
          </p:nvSpPr>
          <p:spPr>
            <a:xfrm rot="16200000">
              <a:off x="5718688" y="5791563"/>
              <a:ext cx="429866" cy="480647"/>
            </a:xfrm>
            <a:prstGeom prst="ellipse">
              <a:avLst/>
            </a:prstGeom>
            <a:grpFill/>
          </p:spPr>
          <p:txBody>
            <a:bodyPr wrap="square" lIns="0" tIns="0" rIns="0" bIns="0" rtlCol="0" anchor="ctr">
              <a:spAutoFit/>
            </a:bodyPr>
            <a:lstStyle/>
            <a:p>
              <a:pPr algn="ctr"/>
              <a:r>
                <a:rPr lang="en-US" sz="1600" dirty="0">
                  <a:solidFill>
                    <a:schemeClr val="bg1"/>
                  </a:solidFill>
                  <a:latin typeface="Segoe UI Bold" panose="020B0802040204020203" pitchFamily="34" charset="0"/>
                  <a:cs typeface="Segoe UI Bold" panose="020B0802040204020203" pitchFamily="34" charset="0"/>
                </a:rPr>
                <a:t>A</a:t>
              </a:r>
            </a:p>
          </p:txBody>
        </p:sp>
      </p:grpSp>
      <p:cxnSp>
        <p:nvCxnSpPr>
          <p:cNvPr id="116" name="Connector: Elbow 115">
            <a:extLst>
              <a:ext uri="{FF2B5EF4-FFF2-40B4-BE49-F238E27FC236}">
                <a16:creationId xmlns:a16="http://schemas.microsoft.com/office/drawing/2014/main" id="{2A9979FA-0E60-42E9-BABF-16937404DCC6}"/>
              </a:ext>
              <a:ext uri="{C183D7F6-B498-43B3-948B-1728B52AA6E4}">
                <adec:decorative xmlns:adec="http://schemas.microsoft.com/office/drawing/2017/decorative" val="1"/>
              </a:ext>
            </a:extLst>
          </p:cNvPr>
          <p:cNvCxnSpPr>
            <a:cxnSpLocks/>
            <a:endCxn id="77" idx="2"/>
          </p:cNvCxnSpPr>
          <p:nvPr/>
        </p:nvCxnSpPr>
        <p:spPr>
          <a:xfrm rot="5400000">
            <a:off x="5174975" y="3263648"/>
            <a:ext cx="3263788" cy="2748187"/>
          </a:xfrm>
          <a:prstGeom prst="bentConnector4">
            <a:avLst>
              <a:gd name="adj1" fmla="val 47348"/>
              <a:gd name="adj2" fmla="val 108318"/>
            </a:avLst>
          </a:prstGeom>
          <a:ln>
            <a:solidFill>
              <a:srgbClr val="2F2F2F"/>
            </a:solidFill>
            <a:headEnd type="oval"/>
            <a:tailEnd w="sm" len="sm"/>
          </a:ln>
        </p:spPr>
        <p:style>
          <a:lnRef idx="1">
            <a:schemeClr val="accent1"/>
          </a:lnRef>
          <a:fillRef idx="0">
            <a:schemeClr val="accent1"/>
          </a:fillRef>
          <a:effectRef idx="0">
            <a:schemeClr val="accent1"/>
          </a:effectRef>
          <a:fontRef idx="minor">
            <a:schemeClr val="tx1"/>
          </a:fontRef>
        </p:style>
      </p:cxnSp>
      <p:sp>
        <p:nvSpPr>
          <p:cNvPr id="24" name="TextBox 68">
            <a:extLst>
              <a:ext uri="{FF2B5EF4-FFF2-40B4-BE49-F238E27FC236}">
                <a16:creationId xmlns:a16="http://schemas.microsoft.com/office/drawing/2014/main" id="{F18DF18D-B7F0-4016-84DC-B4139E459B6E}"/>
              </a:ext>
            </a:extLst>
          </p:cNvPr>
          <p:cNvSpPr txBox="1"/>
          <p:nvPr/>
        </p:nvSpPr>
        <p:spPr>
          <a:xfrm>
            <a:off x="5817718" y="6108052"/>
            <a:ext cx="3525867" cy="323165"/>
          </a:xfrm>
          <a:prstGeom prst="rect">
            <a:avLst/>
          </a:prstGeom>
          <a:noFill/>
        </p:spPr>
        <p:txBody>
          <a:bodyPr wrap="square" rtlCol="0">
            <a:spAutoFit/>
          </a:bodyPr>
          <a:lstStyle/>
          <a:p>
            <a:r>
              <a:rPr lang="es-ES" sz="1500" dirty="0">
                <a:latin typeface="Segoe UI" panose="020B0502040204020203" pitchFamily="34" charset="0"/>
                <a:cs typeface="Segoe UI" panose="020B0502040204020203" pitchFamily="34" charset="0"/>
              </a:rPr>
              <a:t>Full data </a:t>
            </a:r>
            <a:r>
              <a:rPr lang="es-ES" sz="1500" dirty="0" err="1">
                <a:latin typeface="Segoe UI" panose="020B0502040204020203" pitchFamily="34" charset="0"/>
                <a:cs typeface="Segoe UI" panose="020B0502040204020203" pitchFamily="34" charset="0"/>
              </a:rPr>
              <a:t>from</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the</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search</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engine</a:t>
            </a:r>
            <a:r>
              <a:rPr lang="es-ES" sz="1500" dirty="0">
                <a:latin typeface="Segoe UI" panose="020B0502040204020203" pitchFamily="34" charset="0"/>
                <a:cs typeface="Segoe UI" panose="020B0502040204020203" pitchFamily="34" charset="0"/>
              </a:rPr>
              <a:t> API</a:t>
            </a:r>
            <a:endParaRPr lang="en-US" sz="1500" dirty="0">
              <a:latin typeface="Segoe UI" panose="020B0502040204020203" pitchFamily="34" charset="0"/>
              <a:cs typeface="Segoe UI" panose="020B0502040204020203" pitchFamily="34" charset="0"/>
            </a:endParaRPr>
          </a:p>
        </p:txBody>
      </p:sp>
      <p:grpSp>
        <p:nvGrpSpPr>
          <p:cNvPr id="75" name="Group 74" title="screen shot">
            <a:extLst>
              <a:ext uri="{FF2B5EF4-FFF2-40B4-BE49-F238E27FC236}">
                <a16:creationId xmlns:a16="http://schemas.microsoft.com/office/drawing/2014/main" id="{FB10AC08-A446-4567-9AB8-FAEF85ECEE8F}"/>
              </a:ext>
            </a:extLst>
          </p:cNvPr>
          <p:cNvGrpSpPr/>
          <p:nvPr/>
        </p:nvGrpSpPr>
        <p:grpSpPr>
          <a:xfrm rot="5400000">
            <a:off x="5437091" y="6092202"/>
            <a:ext cx="346234" cy="354866"/>
            <a:chOff x="5693297" y="5816954"/>
            <a:chExt cx="480647" cy="429866"/>
          </a:xfrm>
          <a:solidFill>
            <a:srgbClr val="505050"/>
          </a:solidFill>
        </p:grpSpPr>
        <p:sp>
          <p:nvSpPr>
            <p:cNvPr id="76" name="Oval 75">
              <a:extLst>
                <a:ext uri="{FF2B5EF4-FFF2-40B4-BE49-F238E27FC236}">
                  <a16:creationId xmlns:a16="http://schemas.microsoft.com/office/drawing/2014/main" id="{ACF017D5-96FD-403F-97D0-7380BFAE0093}"/>
                </a:ext>
                <a:ext uri="{C183D7F6-B498-43B3-948B-1728B52AA6E4}">
                  <adec:decorative xmlns:adec="http://schemas.microsoft.com/office/drawing/2017/decorative" val="1"/>
                </a:ext>
              </a:extLst>
            </p:cNvPr>
            <p:cNvSpPr/>
            <p:nvPr/>
          </p:nvSpPr>
          <p:spPr>
            <a:xfrm>
              <a:off x="5759223" y="5870051"/>
              <a:ext cx="357826" cy="3578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77" name="TextBox 76">
              <a:extLst>
                <a:ext uri="{FF2B5EF4-FFF2-40B4-BE49-F238E27FC236}">
                  <a16:creationId xmlns:a16="http://schemas.microsoft.com/office/drawing/2014/main" id="{D44AF748-1692-410E-A990-27F5363A35A7}"/>
                </a:ext>
              </a:extLst>
            </p:cNvPr>
            <p:cNvSpPr txBox="1"/>
            <p:nvPr/>
          </p:nvSpPr>
          <p:spPr>
            <a:xfrm rot="16200000">
              <a:off x="5718688" y="5791563"/>
              <a:ext cx="429866" cy="480647"/>
            </a:xfrm>
            <a:prstGeom prst="ellipse">
              <a:avLst/>
            </a:prstGeom>
            <a:grpFill/>
          </p:spPr>
          <p:txBody>
            <a:bodyPr wrap="square" lIns="0" tIns="0" rIns="0" bIns="0" rtlCol="0" anchor="ctr">
              <a:spAutoFit/>
            </a:bodyPr>
            <a:lstStyle/>
            <a:p>
              <a:pPr algn="ctr"/>
              <a:r>
                <a:rPr lang="en-US" sz="1600" dirty="0">
                  <a:solidFill>
                    <a:schemeClr val="bg1"/>
                  </a:solidFill>
                  <a:latin typeface="Segoe UI Bold" panose="020B0802040204020203" pitchFamily="34" charset="0"/>
                  <a:cs typeface="Segoe UI Bold" panose="020B0802040204020203" pitchFamily="34" charset="0"/>
                </a:rPr>
                <a:t>B</a:t>
              </a:r>
            </a:p>
          </p:txBody>
        </p:sp>
      </p:grpSp>
      <p:sp>
        <p:nvSpPr>
          <p:cNvPr id="7" name="TextBox 68">
            <a:extLst>
              <a:ext uri="{FF2B5EF4-FFF2-40B4-BE49-F238E27FC236}">
                <a16:creationId xmlns:a16="http://schemas.microsoft.com/office/drawing/2014/main" id="{2264C847-1051-F449-F807-D27D06C1C63D}"/>
              </a:ext>
            </a:extLst>
          </p:cNvPr>
          <p:cNvSpPr txBox="1"/>
          <p:nvPr/>
        </p:nvSpPr>
        <p:spPr>
          <a:xfrm>
            <a:off x="929401" y="5432128"/>
            <a:ext cx="1580336" cy="323165"/>
          </a:xfrm>
          <a:prstGeom prst="rect">
            <a:avLst/>
          </a:prstGeom>
          <a:noFill/>
        </p:spPr>
        <p:txBody>
          <a:bodyPr wrap="square" rtlCol="0">
            <a:spAutoFit/>
          </a:bodyPr>
          <a:lstStyle/>
          <a:p>
            <a:r>
              <a:rPr lang="es-ES" sz="1500" dirty="0" err="1">
                <a:latin typeface="Segoe UI" panose="020B0502040204020203" pitchFamily="34" charset="0"/>
                <a:cs typeface="Segoe UI" panose="020B0502040204020203" pitchFamily="34" charset="0"/>
              </a:rPr>
              <a:t>Execution</a:t>
            </a:r>
            <a:r>
              <a:rPr lang="es-ES" sz="1500" dirty="0">
                <a:latin typeface="Segoe UI" panose="020B0502040204020203" pitchFamily="34" charset="0"/>
                <a:cs typeface="Segoe UI" panose="020B0502040204020203" pitchFamily="34" charset="0"/>
              </a:rPr>
              <a:t> logs</a:t>
            </a:r>
            <a:endParaRPr lang="en-US" sz="1500" dirty="0">
              <a:latin typeface="Segoe UI" panose="020B0502040204020203" pitchFamily="34" charset="0"/>
              <a:cs typeface="Segoe UI" panose="020B0502040204020203" pitchFamily="34" charset="0"/>
            </a:endParaRPr>
          </a:p>
        </p:txBody>
      </p:sp>
      <p:grpSp>
        <p:nvGrpSpPr>
          <p:cNvPr id="9" name="Group 8" title="screen shot">
            <a:extLst>
              <a:ext uri="{FF2B5EF4-FFF2-40B4-BE49-F238E27FC236}">
                <a16:creationId xmlns:a16="http://schemas.microsoft.com/office/drawing/2014/main" id="{A37AD160-A9DE-4852-4CD4-4B306F259D4C}"/>
              </a:ext>
            </a:extLst>
          </p:cNvPr>
          <p:cNvGrpSpPr/>
          <p:nvPr/>
        </p:nvGrpSpPr>
        <p:grpSpPr>
          <a:xfrm rot="5400000">
            <a:off x="548771" y="5416280"/>
            <a:ext cx="346234" cy="354866"/>
            <a:chOff x="5693299" y="5816956"/>
            <a:chExt cx="480647" cy="429866"/>
          </a:xfrm>
          <a:solidFill>
            <a:srgbClr val="505050"/>
          </a:solidFill>
        </p:grpSpPr>
        <p:sp>
          <p:nvSpPr>
            <p:cNvPr id="11" name="Oval 10">
              <a:extLst>
                <a:ext uri="{FF2B5EF4-FFF2-40B4-BE49-F238E27FC236}">
                  <a16:creationId xmlns:a16="http://schemas.microsoft.com/office/drawing/2014/main" id="{D7879F1B-113C-DB43-C4C1-2B3BEF7A7F6F}"/>
                </a:ext>
                <a:ext uri="{C183D7F6-B498-43B3-948B-1728B52AA6E4}">
                  <adec:decorative xmlns:adec="http://schemas.microsoft.com/office/drawing/2017/decorative" val="1"/>
                </a:ext>
              </a:extLst>
            </p:cNvPr>
            <p:cNvSpPr/>
            <p:nvPr/>
          </p:nvSpPr>
          <p:spPr>
            <a:xfrm>
              <a:off x="5759223" y="5870051"/>
              <a:ext cx="357826" cy="3578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12" name="TextBox 11">
              <a:extLst>
                <a:ext uri="{FF2B5EF4-FFF2-40B4-BE49-F238E27FC236}">
                  <a16:creationId xmlns:a16="http://schemas.microsoft.com/office/drawing/2014/main" id="{85840B13-43B0-447A-15E8-5F2380C08288}"/>
                </a:ext>
              </a:extLst>
            </p:cNvPr>
            <p:cNvSpPr txBox="1"/>
            <p:nvPr/>
          </p:nvSpPr>
          <p:spPr>
            <a:xfrm rot="16200000">
              <a:off x="5718690" y="5791565"/>
              <a:ext cx="429866" cy="480647"/>
            </a:xfrm>
            <a:prstGeom prst="ellipse">
              <a:avLst/>
            </a:prstGeom>
            <a:grpFill/>
          </p:spPr>
          <p:txBody>
            <a:bodyPr wrap="square" lIns="0" tIns="0" rIns="0" bIns="0" rtlCol="0" anchor="ctr">
              <a:spAutoFit/>
            </a:bodyPr>
            <a:lstStyle/>
            <a:p>
              <a:pPr algn="ctr"/>
              <a:r>
                <a:rPr lang="es-ES" sz="1600" dirty="0">
                  <a:solidFill>
                    <a:schemeClr val="bg1"/>
                  </a:solidFill>
                  <a:latin typeface="Segoe UI Bold" panose="020B0802040204020203" pitchFamily="34" charset="0"/>
                  <a:cs typeface="Segoe UI Bold" panose="020B0802040204020203" pitchFamily="34" charset="0"/>
                </a:rPr>
                <a:t>C</a:t>
              </a:r>
              <a:endParaRPr lang="en-US" sz="1600" dirty="0">
                <a:solidFill>
                  <a:schemeClr val="bg1"/>
                </a:solidFill>
                <a:latin typeface="Segoe UI Bold" panose="020B0802040204020203" pitchFamily="34" charset="0"/>
                <a:cs typeface="Segoe UI Bold" panose="020B0802040204020203" pitchFamily="34" charset="0"/>
              </a:endParaRPr>
            </a:p>
          </p:txBody>
        </p:sp>
      </p:grpSp>
      <p:cxnSp>
        <p:nvCxnSpPr>
          <p:cNvPr id="13" name="Connector: Elbow 12">
            <a:extLst>
              <a:ext uri="{FF2B5EF4-FFF2-40B4-BE49-F238E27FC236}">
                <a16:creationId xmlns:a16="http://schemas.microsoft.com/office/drawing/2014/main" id="{E71B3F47-FE1A-4352-ABD2-3298C1CD22C5}"/>
              </a:ext>
              <a:ext uri="{C183D7F6-B498-43B3-948B-1728B52AA6E4}">
                <adec:decorative xmlns:adec="http://schemas.microsoft.com/office/drawing/2017/decorative" val="1"/>
              </a:ext>
            </a:extLst>
          </p:cNvPr>
          <p:cNvCxnSpPr>
            <a:cxnSpLocks/>
            <a:endCxn id="12" idx="2"/>
          </p:cNvCxnSpPr>
          <p:nvPr/>
        </p:nvCxnSpPr>
        <p:spPr>
          <a:xfrm rot="10800000" flipV="1">
            <a:off x="544456" y="4708125"/>
            <a:ext cx="1078740" cy="885586"/>
          </a:xfrm>
          <a:prstGeom prst="bentConnector3">
            <a:avLst>
              <a:gd name="adj1" fmla="val 113075"/>
            </a:avLst>
          </a:prstGeom>
          <a:ln>
            <a:solidFill>
              <a:srgbClr val="2F2F2F"/>
            </a:solidFill>
            <a:headEnd type="oval"/>
            <a:tailEnd w="sm" len="sm"/>
          </a:ln>
        </p:spPr>
        <p:style>
          <a:lnRef idx="1">
            <a:schemeClr val="accent1"/>
          </a:lnRef>
          <a:fillRef idx="0">
            <a:schemeClr val="accent1"/>
          </a:fillRef>
          <a:effectRef idx="0">
            <a:schemeClr val="accent1"/>
          </a:effectRef>
          <a:fontRef idx="minor">
            <a:schemeClr val="tx1"/>
          </a:fontRef>
        </p:style>
      </p:cxnSp>
      <p:grpSp>
        <p:nvGrpSpPr>
          <p:cNvPr id="26" name="Group 25" title="screen shot">
            <a:extLst>
              <a:ext uri="{FF2B5EF4-FFF2-40B4-BE49-F238E27FC236}">
                <a16:creationId xmlns:a16="http://schemas.microsoft.com/office/drawing/2014/main" id="{815959A6-32ED-41A6-C008-BE645C4E9557}"/>
              </a:ext>
            </a:extLst>
          </p:cNvPr>
          <p:cNvGrpSpPr/>
          <p:nvPr/>
        </p:nvGrpSpPr>
        <p:grpSpPr>
          <a:xfrm rot="5400000">
            <a:off x="548771" y="5966574"/>
            <a:ext cx="346234" cy="354866"/>
            <a:chOff x="5693299" y="5816956"/>
            <a:chExt cx="480647" cy="429866"/>
          </a:xfrm>
          <a:solidFill>
            <a:srgbClr val="505050"/>
          </a:solidFill>
        </p:grpSpPr>
        <p:sp>
          <p:nvSpPr>
            <p:cNvPr id="27" name="Oval 26">
              <a:extLst>
                <a:ext uri="{FF2B5EF4-FFF2-40B4-BE49-F238E27FC236}">
                  <a16:creationId xmlns:a16="http://schemas.microsoft.com/office/drawing/2014/main" id="{EA13CA6D-C1B7-D42D-E5EF-686F47CC8486}"/>
                </a:ext>
                <a:ext uri="{C183D7F6-B498-43B3-948B-1728B52AA6E4}">
                  <adec:decorative xmlns:adec="http://schemas.microsoft.com/office/drawing/2017/decorative" val="1"/>
                </a:ext>
              </a:extLst>
            </p:cNvPr>
            <p:cNvSpPr/>
            <p:nvPr/>
          </p:nvSpPr>
          <p:spPr>
            <a:xfrm>
              <a:off x="5759223" y="5870051"/>
              <a:ext cx="357826" cy="35782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en-US" dirty="0"/>
            </a:p>
          </p:txBody>
        </p:sp>
        <p:sp>
          <p:nvSpPr>
            <p:cNvPr id="28" name="TextBox 27">
              <a:extLst>
                <a:ext uri="{FF2B5EF4-FFF2-40B4-BE49-F238E27FC236}">
                  <a16:creationId xmlns:a16="http://schemas.microsoft.com/office/drawing/2014/main" id="{F9F7C832-4890-3CF8-8E5A-D11BAE256C06}"/>
                </a:ext>
              </a:extLst>
            </p:cNvPr>
            <p:cNvSpPr txBox="1"/>
            <p:nvPr/>
          </p:nvSpPr>
          <p:spPr>
            <a:xfrm rot="16200000">
              <a:off x="5718690" y="5791565"/>
              <a:ext cx="429866" cy="480647"/>
            </a:xfrm>
            <a:prstGeom prst="ellipse">
              <a:avLst/>
            </a:prstGeom>
            <a:grpFill/>
          </p:spPr>
          <p:txBody>
            <a:bodyPr wrap="square" lIns="0" tIns="0" rIns="0" bIns="0" rtlCol="0" anchor="ctr">
              <a:spAutoFit/>
            </a:bodyPr>
            <a:lstStyle/>
            <a:p>
              <a:pPr algn="ctr"/>
              <a:r>
                <a:rPr lang="es-ES" sz="1600" dirty="0">
                  <a:solidFill>
                    <a:schemeClr val="bg1"/>
                  </a:solidFill>
                  <a:latin typeface="Segoe UI Bold" panose="020B0802040204020203" pitchFamily="34" charset="0"/>
                  <a:cs typeface="Segoe UI Bold" panose="020B0802040204020203" pitchFamily="34" charset="0"/>
                </a:rPr>
                <a:t>D</a:t>
              </a:r>
              <a:endParaRPr lang="en-US" sz="1600" dirty="0">
                <a:solidFill>
                  <a:schemeClr val="bg1"/>
                </a:solidFill>
                <a:latin typeface="Segoe UI Bold" panose="020B0802040204020203" pitchFamily="34" charset="0"/>
                <a:cs typeface="Segoe UI Bold" panose="020B0802040204020203" pitchFamily="34" charset="0"/>
              </a:endParaRPr>
            </a:p>
          </p:txBody>
        </p:sp>
      </p:grpSp>
      <p:sp>
        <p:nvSpPr>
          <p:cNvPr id="29" name="TextBox 68">
            <a:extLst>
              <a:ext uri="{FF2B5EF4-FFF2-40B4-BE49-F238E27FC236}">
                <a16:creationId xmlns:a16="http://schemas.microsoft.com/office/drawing/2014/main" id="{F7325853-6EA8-67A5-63C3-B1A9403352BF}"/>
              </a:ext>
            </a:extLst>
          </p:cNvPr>
          <p:cNvSpPr txBox="1"/>
          <p:nvPr/>
        </p:nvSpPr>
        <p:spPr>
          <a:xfrm>
            <a:off x="925247" y="5993959"/>
            <a:ext cx="2787678" cy="323165"/>
          </a:xfrm>
          <a:prstGeom prst="rect">
            <a:avLst/>
          </a:prstGeom>
          <a:noFill/>
        </p:spPr>
        <p:txBody>
          <a:bodyPr wrap="square" rtlCol="0">
            <a:spAutoFit/>
          </a:bodyPr>
          <a:lstStyle/>
          <a:p>
            <a:r>
              <a:rPr lang="es-ES" sz="1500" dirty="0" err="1">
                <a:latin typeface="Segoe UI" panose="020B0502040204020203" pitchFamily="34" charset="0"/>
                <a:cs typeface="Segoe UI" panose="020B0502040204020203" pitchFamily="34" charset="0"/>
              </a:rPr>
              <a:t>On-demand</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action</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execution</a:t>
            </a:r>
            <a:endParaRPr lang="en-US" sz="1500" dirty="0">
              <a:latin typeface="Segoe UI" panose="020B0502040204020203" pitchFamily="34" charset="0"/>
              <a:cs typeface="Segoe UI" panose="020B0502040204020203" pitchFamily="34" charset="0"/>
            </a:endParaRPr>
          </a:p>
        </p:txBody>
      </p:sp>
      <p:cxnSp>
        <p:nvCxnSpPr>
          <p:cNvPr id="30" name="Connector: Elbow 29">
            <a:extLst>
              <a:ext uri="{FF2B5EF4-FFF2-40B4-BE49-F238E27FC236}">
                <a16:creationId xmlns:a16="http://schemas.microsoft.com/office/drawing/2014/main" id="{E1251358-1DA0-7023-CC3B-1CB6AB94A8FA}"/>
              </a:ext>
              <a:ext uri="{C183D7F6-B498-43B3-948B-1728B52AA6E4}">
                <adec:decorative xmlns:adec="http://schemas.microsoft.com/office/drawing/2017/decorative" val="1"/>
              </a:ext>
            </a:extLst>
          </p:cNvPr>
          <p:cNvCxnSpPr>
            <a:cxnSpLocks/>
            <a:endCxn id="28" idx="2"/>
          </p:cNvCxnSpPr>
          <p:nvPr/>
        </p:nvCxnSpPr>
        <p:spPr>
          <a:xfrm rot="5400000">
            <a:off x="-385044" y="2356092"/>
            <a:ext cx="4717415" cy="2858415"/>
          </a:xfrm>
          <a:prstGeom prst="bentConnector4">
            <a:avLst>
              <a:gd name="adj1" fmla="val -3593"/>
              <a:gd name="adj2" fmla="val 111060"/>
            </a:avLst>
          </a:prstGeom>
          <a:ln>
            <a:solidFill>
              <a:srgbClr val="2F2F2F"/>
            </a:solidFill>
            <a:headEnd type="oval"/>
            <a:tailEnd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776840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7181E9CF-5B7A-4451-8CDA-1F7FAE20C68F}"/>
              </a:ext>
              <a:ext uri="{C183D7F6-B498-43B3-948B-1728B52AA6E4}">
                <adec:decorative xmlns:adec="http://schemas.microsoft.com/office/drawing/2017/decorative" val="1"/>
              </a:ext>
            </a:extLst>
          </p:cNvPr>
          <p:cNvSpPr/>
          <p:nvPr/>
        </p:nvSpPr>
        <p:spPr>
          <a:xfrm>
            <a:off x="0" y="3"/>
            <a:ext cx="10058400" cy="1245137"/>
          </a:xfrm>
          <a:prstGeom prst="rect">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550" tIns="31277" rIns="62550" bIns="31277" numCol="1" spcCol="0" rtlCol="0" fromWordArt="0" anchor="ctr" anchorCtr="0" forceAA="0" compatLnSpc="1">
            <a:prstTxWarp prst="textNoShape">
              <a:avLst/>
            </a:prstTxWarp>
            <a:noAutofit/>
          </a:bodyPr>
          <a:lstStyle/>
          <a:p>
            <a:pPr algn="ctr"/>
            <a:endParaRPr lang="en-US" sz="1229" dirty="0"/>
          </a:p>
        </p:txBody>
      </p:sp>
      <p:sp>
        <p:nvSpPr>
          <p:cNvPr id="21" name="TextBox 15">
            <a:extLst>
              <a:ext uri="{FF2B5EF4-FFF2-40B4-BE49-F238E27FC236}">
                <a16:creationId xmlns:a16="http://schemas.microsoft.com/office/drawing/2014/main" id="{E558D9DC-BE28-48DA-82C4-F822446795CB}"/>
              </a:ext>
            </a:extLst>
          </p:cNvPr>
          <p:cNvSpPr txBox="1"/>
          <p:nvPr/>
        </p:nvSpPr>
        <p:spPr>
          <a:xfrm>
            <a:off x="427843" y="254274"/>
            <a:ext cx="9310976" cy="577530"/>
          </a:xfrm>
          <a:prstGeom prst="rect">
            <a:avLst/>
          </a:prstGeom>
          <a:noFill/>
        </p:spPr>
        <p:txBody>
          <a:bodyPr wrap="square" rtlCol="0">
            <a:spAutoFit/>
          </a:bodyPr>
          <a:lstStyle/>
          <a:p>
            <a:pPr>
              <a:lnSpc>
                <a:spcPct val="150000"/>
              </a:lnSpc>
            </a:pPr>
            <a:r>
              <a:rPr lang="en-US" sz="2400" b="1" dirty="0">
                <a:solidFill>
                  <a:schemeClr val="bg1"/>
                </a:solidFill>
                <a:latin typeface="Segoe UI" panose="020B0502040204020203" pitchFamily="34" charset="0"/>
                <a:ea typeface="Segoe UI" panose="020B0502040204020203" pitchFamily="34" charset="0"/>
                <a:cs typeface="Segoe UI" panose="020B0502040204020203" pitchFamily="34" charset="0"/>
              </a:rPr>
              <a:t>Changes compared to Phase 1</a:t>
            </a:r>
          </a:p>
        </p:txBody>
      </p:sp>
      <p:sp>
        <p:nvSpPr>
          <p:cNvPr id="18" name="TextBox 68">
            <a:extLst>
              <a:ext uri="{FF2B5EF4-FFF2-40B4-BE49-F238E27FC236}">
                <a16:creationId xmlns:a16="http://schemas.microsoft.com/office/drawing/2014/main" id="{A66A2F5F-D542-4963-AE41-90CB3D50EAE2}"/>
              </a:ext>
            </a:extLst>
          </p:cNvPr>
          <p:cNvSpPr txBox="1"/>
          <p:nvPr/>
        </p:nvSpPr>
        <p:spPr>
          <a:xfrm>
            <a:off x="5282337" y="2108789"/>
            <a:ext cx="4240682" cy="3785652"/>
          </a:xfrm>
          <a:prstGeom prst="rect">
            <a:avLst/>
          </a:prstGeom>
          <a:noFill/>
        </p:spPr>
        <p:txBody>
          <a:bodyPr wrap="square" rtlCol="0">
            <a:spAutoFit/>
          </a:bodyPr>
          <a:lstStyle/>
          <a:p>
            <a:pPr marL="342900" indent="-342900" algn="just">
              <a:buAutoNum type="arabicParenR"/>
            </a:pPr>
            <a:r>
              <a:rPr lang="en-US" sz="1500" dirty="0">
                <a:latin typeface="Segoe UI" panose="020B0502040204020203" pitchFamily="34" charset="0"/>
                <a:cs typeface="Segoe UI" panose="020B0502040204020203" pitchFamily="34" charset="0"/>
              </a:rPr>
              <a:t>One</a:t>
            </a:r>
            <a:r>
              <a:rPr lang="es-ES" sz="1500" dirty="0">
                <a:latin typeface="Segoe UI" panose="020B0502040204020203" pitchFamily="34" charset="0"/>
                <a:cs typeface="Segoe UI" panose="020B0502040204020203" pitchFamily="34" charset="0"/>
              </a:rPr>
              <a:t> </a:t>
            </a:r>
            <a:r>
              <a:rPr lang="en-US" sz="1500" dirty="0">
                <a:latin typeface="Segoe UI" panose="020B0502040204020203" pitchFamily="34" charset="0"/>
                <a:cs typeface="Segoe UI" panose="020B0502040204020203" pitchFamily="34" charset="0"/>
              </a:rPr>
              <a:t>highlighted</a:t>
            </a:r>
            <a:r>
              <a:rPr lang="es-ES" sz="1500" dirty="0">
                <a:latin typeface="Segoe UI" panose="020B0502040204020203" pitchFamily="34" charset="0"/>
                <a:cs typeface="Segoe UI" panose="020B0502040204020203" pitchFamily="34" charset="0"/>
              </a:rPr>
              <a:t> </a:t>
            </a:r>
            <a:r>
              <a:rPr lang="en-US" sz="1500" dirty="0">
                <a:latin typeface="Segoe UI" panose="020B0502040204020203" pitchFamily="34" charset="0"/>
                <a:cs typeface="Segoe UI" panose="020B0502040204020203" pitchFamily="34" charset="0"/>
              </a:rPr>
              <a:t>feature</a:t>
            </a:r>
            <a:r>
              <a:rPr lang="es-ES" sz="1500" dirty="0">
                <a:latin typeface="Segoe UI" panose="020B0502040204020203" pitchFamily="34" charset="0"/>
                <a:cs typeface="Segoe UI" panose="020B0502040204020203" pitchFamily="34" charset="0"/>
              </a:rPr>
              <a:t> from </a:t>
            </a:r>
            <a:r>
              <a:rPr lang="es-ES" sz="1500" dirty="0" err="1">
                <a:latin typeface="Segoe UI" panose="020B0502040204020203" pitchFamily="34" charset="0"/>
                <a:cs typeface="Segoe UI" panose="020B0502040204020203" pitchFamily="34" charset="0"/>
              </a:rPr>
              <a:t>the</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conception</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phase</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was</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vulnerability</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listing</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however</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this</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is</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not</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always</a:t>
            </a:r>
            <a:r>
              <a:rPr lang="es-ES" sz="1500" dirty="0">
                <a:latin typeface="Segoe UI" panose="020B0502040204020203" pitchFamily="34" charset="0"/>
                <a:cs typeface="Segoe UI" panose="020B0502040204020203" pitchFamily="34" charset="0"/>
              </a:rPr>
              <a:t> </a:t>
            </a:r>
            <a:r>
              <a:rPr lang="en-US" sz="1500" dirty="0">
                <a:latin typeface="Segoe UI" panose="020B0502040204020203" pitchFamily="34" charset="0"/>
                <a:cs typeface="Segoe UI" panose="020B0502040204020203" pitchFamily="34" charset="0"/>
              </a:rPr>
              <a:t>available</a:t>
            </a:r>
            <a:r>
              <a:rPr lang="es-ES" sz="1500" dirty="0">
                <a:latin typeface="Segoe UI" panose="020B0502040204020203" pitchFamily="34" charset="0"/>
                <a:cs typeface="Segoe UI" panose="020B0502040204020203" pitchFamily="34" charset="0"/>
              </a:rPr>
              <a:t> in </a:t>
            </a:r>
            <a:r>
              <a:rPr lang="es-ES" sz="1500" dirty="0" err="1">
                <a:latin typeface="Segoe UI" panose="020B0502040204020203" pitchFamily="34" charset="0"/>
                <a:cs typeface="Segoe UI" panose="020B0502040204020203" pitchFamily="34" charset="0"/>
              </a:rPr>
              <a:t>search</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engine</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APIs</a:t>
            </a:r>
            <a:r>
              <a:rPr lang="es-ES" sz="1500" dirty="0">
                <a:latin typeface="Segoe UI" panose="020B0502040204020203" pitchFamily="34" charset="0"/>
                <a:cs typeface="Segoe UI" panose="020B0502040204020203" pitchFamily="34" charset="0"/>
              </a:rPr>
              <a:t> so </a:t>
            </a:r>
            <a:r>
              <a:rPr lang="es-ES" sz="1500" dirty="0" err="1">
                <a:latin typeface="Segoe UI" panose="020B0502040204020203" pitchFamily="34" charset="0"/>
                <a:cs typeface="Segoe UI" panose="020B0502040204020203" pitchFamily="34" charset="0"/>
              </a:rPr>
              <a:t>it</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is</a:t>
            </a:r>
            <a:r>
              <a:rPr lang="es-ES" sz="1500" dirty="0">
                <a:latin typeface="Segoe UI" panose="020B0502040204020203" pitchFamily="34" charset="0"/>
                <a:cs typeface="Segoe UI" panose="020B0502040204020203" pitchFamily="34" charset="0"/>
              </a:rPr>
              <a:t> often </a:t>
            </a:r>
            <a:r>
              <a:rPr lang="es-ES" sz="1500" dirty="0" err="1">
                <a:latin typeface="Segoe UI" panose="020B0502040204020203" pitchFamily="34" charset="0"/>
                <a:cs typeface="Segoe UI" panose="020B0502040204020203" pitchFamily="34" charset="0"/>
              </a:rPr>
              <a:t>not</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possible</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to</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provide</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When</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it</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is</a:t>
            </a:r>
            <a:r>
              <a:rPr lang="es-ES" sz="1500" dirty="0">
                <a:latin typeface="Segoe UI" panose="020B0502040204020203" pitchFamily="34" charset="0"/>
                <a:cs typeface="Segoe UI" panose="020B0502040204020203" pitchFamily="34" charset="0"/>
              </a:rPr>
              <a:t>, </a:t>
            </a:r>
            <a:br>
              <a:rPr lang="es-ES" sz="1500" dirty="0">
                <a:latin typeface="Segoe UI" panose="020B0502040204020203" pitchFamily="34" charset="0"/>
                <a:cs typeface="Segoe UI" panose="020B0502040204020203" pitchFamily="34" charset="0"/>
              </a:rPr>
            </a:br>
            <a:r>
              <a:rPr lang="es-ES" sz="1500" dirty="0" err="1">
                <a:latin typeface="Segoe UI" panose="020B0502040204020203" pitchFamily="34" charset="0"/>
                <a:cs typeface="Segoe UI" panose="020B0502040204020203" pitchFamily="34" charset="0"/>
              </a:rPr>
              <a:t>it</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is</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shown</a:t>
            </a:r>
            <a:r>
              <a:rPr lang="es-ES" sz="1500" dirty="0">
                <a:latin typeface="Segoe UI" panose="020B0502040204020203" pitchFamily="34" charset="0"/>
                <a:cs typeface="Segoe UI" panose="020B0502040204020203" pitchFamily="34" charset="0"/>
              </a:rPr>
              <a:t> in </a:t>
            </a:r>
            <a:r>
              <a:rPr lang="es-ES" sz="1500" dirty="0" err="1">
                <a:latin typeface="Segoe UI" panose="020B0502040204020203" pitchFamily="34" charset="0"/>
                <a:cs typeface="Segoe UI" panose="020B0502040204020203" pitchFamily="34" charset="0"/>
              </a:rPr>
              <a:t>the</a:t>
            </a:r>
            <a:r>
              <a:rPr lang="es-ES" sz="1500" dirty="0">
                <a:latin typeface="Segoe UI" panose="020B0502040204020203" pitchFamily="34" charset="0"/>
                <a:cs typeface="Segoe UI" panose="020B0502040204020203" pitchFamily="34" charset="0"/>
              </a:rPr>
              <a:t> ‘full data’ </a:t>
            </a:r>
            <a:r>
              <a:rPr lang="es-ES" sz="1500" dirty="0" err="1">
                <a:latin typeface="Segoe UI" panose="020B0502040204020203" pitchFamily="34" charset="0"/>
                <a:cs typeface="Segoe UI" panose="020B0502040204020203" pitchFamily="34" charset="0"/>
              </a:rPr>
              <a:t>textarea</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on</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the</a:t>
            </a:r>
            <a:r>
              <a:rPr lang="es-ES" sz="1500" dirty="0">
                <a:latin typeface="Segoe UI" panose="020B0502040204020203" pitchFamily="34" charset="0"/>
                <a:cs typeface="Segoe UI" panose="020B0502040204020203" pitchFamily="34" charset="0"/>
              </a:rPr>
              <a:t> “</a:t>
            </a:r>
            <a:r>
              <a:rPr lang="es-ES" sz="1500" dirty="0" err="1">
                <a:latin typeface="Segoe UI" panose="020B0502040204020203" pitchFamily="34" charset="0"/>
                <a:cs typeface="Segoe UI" panose="020B0502040204020203" pitchFamily="34" charset="0"/>
              </a:rPr>
              <a:t>Details</a:t>
            </a:r>
            <a:r>
              <a:rPr lang="es-ES" sz="1500" dirty="0">
                <a:latin typeface="Segoe UI" panose="020B0502040204020203" pitchFamily="34" charset="0"/>
                <a:cs typeface="Segoe UI" panose="020B0502040204020203" pitchFamily="34" charset="0"/>
              </a:rPr>
              <a:t>” page </a:t>
            </a:r>
            <a:r>
              <a:rPr lang="es-ES" sz="1500" dirty="0" err="1">
                <a:latin typeface="Segoe UI" panose="020B0502040204020203" pitchFamily="34" charset="0"/>
                <a:cs typeface="Segoe UI" panose="020B0502040204020203" pitchFamily="34" charset="0"/>
              </a:rPr>
              <a:t>of</a:t>
            </a:r>
            <a:r>
              <a:rPr lang="es-ES" sz="1500" dirty="0">
                <a:latin typeface="Segoe UI" panose="020B0502040204020203" pitchFamily="34" charset="0"/>
                <a:cs typeface="Segoe UI" panose="020B0502040204020203" pitchFamily="34" charset="0"/>
              </a:rPr>
              <a:t> a host.</a:t>
            </a:r>
          </a:p>
          <a:p>
            <a:pPr marL="342900" indent="-342900" algn="just">
              <a:buAutoNum type="arabicParenR"/>
            </a:pPr>
            <a:endParaRPr lang="en-US" sz="1500" dirty="0">
              <a:latin typeface="Segoe UI" panose="020B0502040204020203" pitchFamily="34" charset="0"/>
              <a:cs typeface="Segoe UI" panose="020B0502040204020203" pitchFamily="34" charset="0"/>
            </a:endParaRPr>
          </a:p>
          <a:p>
            <a:pPr marL="342900" indent="-342900" algn="just">
              <a:buAutoNum type="arabicParenR"/>
            </a:pPr>
            <a:r>
              <a:rPr lang="en-US" sz="1500" dirty="0">
                <a:latin typeface="Segoe UI" panose="020B0502040204020203" pitchFamily="34" charset="0"/>
                <a:cs typeface="Segoe UI" panose="020B0502040204020203" pitchFamily="34" charset="0"/>
              </a:rPr>
              <a:t>Python is not mentioned in the conception document, yet it was unavoidable to use this language to write the component that gets data from search engines, given the priority that most of them give to their client implementations in Python. Such libraries in JavaScript were outdated and vulnerable.</a:t>
            </a:r>
            <a:endParaRPr lang="es-ES" sz="1500" dirty="0">
              <a:latin typeface="Segoe UI" panose="020B0502040204020203" pitchFamily="34" charset="0"/>
              <a:cs typeface="Segoe UI" panose="020B0502040204020203" pitchFamily="34" charset="0"/>
            </a:endParaRPr>
          </a:p>
        </p:txBody>
      </p:sp>
      <p:sp>
        <p:nvSpPr>
          <p:cNvPr id="2" name="Title 1" hidden="1">
            <a:extLst>
              <a:ext uri="{FF2B5EF4-FFF2-40B4-BE49-F238E27FC236}">
                <a16:creationId xmlns:a16="http://schemas.microsoft.com/office/drawing/2014/main" id="{0C9AD65E-AAFA-412C-8FC5-5018946BAB7A}"/>
              </a:ext>
            </a:extLst>
          </p:cNvPr>
          <p:cNvSpPr>
            <a:spLocks noGrp="1"/>
          </p:cNvSpPr>
          <p:nvPr>
            <p:ph type="title"/>
          </p:nvPr>
        </p:nvSpPr>
        <p:spPr/>
        <p:txBody>
          <a:bodyPr/>
          <a:lstStyle/>
          <a:p>
            <a:r>
              <a:rPr lang="en-US" dirty="0"/>
              <a:t>Slide 4</a:t>
            </a:r>
          </a:p>
        </p:txBody>
      </p:sp>
      <p:pic>
        <p:nvPicPr>
          <p:cNvPr id="10" name="Picture 9">
            <a:extLst>
              <a:ext uri="{FF2B5EF4-FFF2-40B4-BE49-F238E27FC236}">
                <a16:creationId xmlns:a16="http://schemas.microsoft.com/office/drawing/2014/main" id="{33E08A83-7C80-069E-543B-C3AE4277FFF4}"/>
              </a:ext>
            </a:extLst>
          </p:cNvPr>
          <p:cNvPicPr>
            <a:picLocks noChangeAspect="1"/>
          </p:cNvPicPr>
          <p:nvPr/>
        </p:nvPicPr>
        <p:blipFill>
          <a:blip r:embed="rId2"/>
          <a:srcRect/>
          <a:stretch/>
        </p:blipFill>
        <p:spPr>
          <a:xfrm>
            <a:off x="535381" y="2465520"/>
            <a:ext cx="4348222" cy="3072189"/>
          </a:xfrm>
          <a:prstGeom prst="rect">
            <a:avLst/>
          </a:prstGeom>
          <a:effectLst>
            <a:outerShdw blurRad="63500" sx="102000" sy="102000" algn="ctr" rotWithShape="0">
              <a:prstClr val="black">
                <a:alpha val="14000"/>
              </a:prstClr>
            </a:outerShdw>
          </a:effectLst>
        </p:spPr>
      </p:pic>
    </p:spTree>
    <p:extLst>
      <p:ext uri="{BB962C8B-B14F-4D97-AF65-F5344CB8AC3E}">
        <p14:creationId xmlns:p14="http://schemas.microsoft.com/office/powerpoint/2010/main" val="14162065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50FBD5-2ABD-351E-FE99-6B0815974F0A}"/>
            </a:ext>
          </a:extLst>
        </p:cNvPr>
        <p:cNvGrpSpPr/>
        <p:nvPr/>
      </p:nvGrpSpPr>
      <p:grpSpPr>
        <a:xfrm>
          <a:off x="0" y="0"/>
          <a:ext cx="0" cy="0"/>
          <a:chOff x="0" y="0"/>
          <a:chExt cx="0" cy="0"/>
        </a:xfrm>
      </p:grpSpPr>
      <p:sp>
        <p:nvSpPr>
          <p:cNvPr id="20" name="Rectangle 4">
            <a:extLst>
              <a:ext uri="{FF2B5EF4-FFF2-40B4-BE49-F238E27FC236}">
                <a16:creationId xmlns:a16="http://schemas.microsoft.com/office/drawing/2014/main" id="{84766D7A-3801-BBD4-813B-1144EE14FD64}"/>
              </a:ext>
              <a:ext uri="{C183D7F6-B498-43B3-948B-1728B52AA6E4}">
                <adec:decorative xmlns:adec="http://schemas.microsoft.com/office/drawing/2017/decorative" val="1"/>
              </a:ext>
            </a:extLst>
          </p:cNvPr>
          <p:cNvSpPr/>
          <p:nvPr/>
        </p:nvSpPr>
        <p:spPr>
          <a:xfrm>
            <a:off x="0" y="3"/>
            <a:ext cx="10058400" cy="661478"/>
          </a:xfrm>
          <a:prstGeom prst="rect">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550" tIns="31277" rIns="62550" bIns="31277" numCol="1" spcCol="0" rtlCol="0" fromWordArt="0" anchor="ctr" anchorCtr="0" forceAA="0" compatLnSpc="1">
            <a:prstTxWarp prst="textNoShape">
              <a:avLst/>
            </a:prstTxWarp>
            <a:noAutofit/>
          </a:bodyPr>
          <a:lstStyle/>
          <a:p>
            <a:pPr algn="ctr"/>
            <a:endParaRPr lang="en-US" sz="1229" dirty="0"/>
          </a:p>
        </p:txBody>
      </p:sp>
      <p:sp>
        <p:nvSpPr>
          <p:cNvPr id="21" name="TextBox 15">
            <a:extLst>
              <a:ext uri="{FF2B5EF4-FFF2-40B4-BE49-F238E27FC236}">
                <a16:creationId xmlns:a16="http://schemas.microsoft.com/office/drawing/2014/main" id="{D572D24B-022E-0E81-D866-A1E9A4F3482A}"/>
              </a:ext>
            </a:extLst>
          </p:cNvPr>
          <p:cNvSpPr txBox="1"/>
          <p:nvPr/>
        </p:nvSpPr>
        <p:spPr>
          <a:xfrm>
            <a:off x="457026" y="0"/>
            <a:ext cx="9310976" cy="577530"/>
          </a:xfrm>
          <a:prstGeom prst="rect">
            <a:avLst/>
          </a:prstGeom>
          <a:noFill/>
        </p:spPr>
        <p:txBody>
          <a:bodyPr wrap="square" rtlCol="0">
            <a:spAutoFit/>
          </a:bodyPr>
          <a:lstStyle/>
          <a:p>
            <a:pPr>
              <a:lnSpc>
                <a:spcPct val="150000"/>
              </a:lnSpc>
            </a:pPr>
            <a:r>
              <a:rPr lang="en-US" sz="2400" b="1" dirty="0">
                <a:solidFill>
                  <a:schemeClr val="bg1"/>
                </a:solidFill>
                <a:latin typeface="Segoe UI" panose="020B0502040204020203" pitchFamily="34" charset="0"/>
                <a:ea typeface="Segoe UI" panose="020B0502040204020203" pitchFamily="34" charset="0"/>
                <a:cs typeface="Segoe UI" panose="020B0502040204020203" pitchFamily="34" charset="0"/>
              </a:rPr>
              <a:t>Responsiveness</a:t>
            </a:r>
          </a:p>
        </p:txBody>
      </p:sp>
      <p:sp>
        <p:nvSpPr>
          <p:cNvPr id="18" name="TextBox 68">
            <a:extLst>
              <a:ext uri="{FF2B5EF4-FFF2-40B4-BE49-F238E27FC236}">
                <a16:creationId xmlns:a16="http://schemas.microsoft.com/office/drawing/2014/main" id="{3AAE761E-B791-A16E-8DE5-345C67B74754}"/>
              </a:ext>
            </a:extLst>
          </p:cNvPr>
          <p:cNvSpPr txBox="1"/>
          <p:nvPr/>
        </p:nvSpPr>
        <p:spPr>
          <a:xfrm>
            <a:off x="331100" y="1039712"/>
            <a:ext cx="9436902" cy="523220"/>
          </a:xfrm>
          <a:prstGeom prst="rect">
            <a:avLst/>
          </a:prstGeom>
          <a:noFill/>
        </p:spPr>
        <p:txBody>
          <a:bodyPr wrap="square" rtlCol="0">
            <a:spAutoFit/>
          </a:bodyPr>
          <a:lstStyle/>
          <a:p>
            <a:pPr algn="just"/>
            <a:r>
              <a:rPr lang="es-ES" sz="1400" dirty="0" err="1">
                <a:latin typeface="Segoe UI" panose="020B0502040204020203" pitchFamily="34" charset="0"/>
                <a:cs typeface="Segoe UI" panose="020B0502040204020203" pitchFamily="34" charset="0"/>
              </a:rPr>
              <a:t>Bootstrap’s</a:t>
            </a:r>
            <a:r>
              <a:rPr lang="es-ES" sz="1400" dirty="0">
                <a:latin typeface="Segoe UI" panose="020B0502040204020203" pitchFamily="34" charset="0"/>
                <a:cs typeface="Segoe UI" panose="020B0502040204020203" pitchFamily="34" charset="0"/>
              </a:rPr>
              <a:t> </a:t>
            </a:r>
            <a:r>
              <a:rPr lang="es-ES" sz="1400" dirty="0" err="1">
                <a:latin typeface="Segoe UI" panose="020B0502040204020203" pitchFamily="34" charset="0"/>
                <a:cs typeface="Segoe UI" panose="020B0502040204020203" pitchFamily="34" charset="0"/>
              </a:rPr>
              <a:t>grid</a:t>
            </a:r>
            <a:r>
              <a:rPr lang="es-ES" sz="1400" dirty="0">
                <a:latin typeface="Segoe UI" panose="020B0502040204020203" pitchFamily="34" charset="0"/>
                <a:cs typeface="Segoe UI" panose="020B0502040204020203" pitchFamily="34" charset="0"/>
              </a:rPr>
              <a:t> </a:t>
            </a:r>
            <a:r>
              <a:rPr lang="es-ES" sz="1400" dirty="0" err="1">
                <a:latin typeface="Segoe UI" panose="020B0502040204020203" pitchFamily="34" charset="0"/>
                <a:cs typeface="Segoe UI" panose="020B0502040204020203" pitchFamily="34" charset="0"/>
              </a:rPr>
              <a:t>system</a:t>
            </a:r>
            <a:r>
              <a:rPr lang="es-ES" sz="1400" dirty="0">
                <a:latin typeface="Segoe UI" panose="020B0502040204020203" pitchFamily="34" charset="0"/>
                <a:cs typeface="Segoe UI" panose="020B0502040204020203" pitchFamily="34" charset="0"/>
              </a:rPr>
              <a:t> and </a:t>
            </a:r>
            <a:r>
              <a:rPr lang="es-ES" sz="1400" dirty="0" err="1">
                <a:latin typeface="Segoe UI" panose="020B0502040204020203" pitchFamily="34" charset="0"/>
                <a:cs typeface="Segoe UI" panose="020B0502040204020203" pitchFamily="34" charset="0"/>
              </a:rPr>
              <a:t>AGGridReact’s</a:t>
            </a:r>
            <a:r>
              <a:rPr lang="es-ES" sz="1400" dirty="0">
                <a:latin typeface="Segoe UI" panose="020B0502040204020203" pitchFamily="34" charset="0"/>
                <a:cs typeface="Segoe UI" panose="020B0502040204020203" pitchFamily="34" charset="0"/>
              </a:rPr>
              <a:t> </a:t>
            </a:r>
            <a:r>
              <a:rPr lang="es-ES" sz="1400" dirty="0" err="1">
                <a:latin typeface="Segoe UI" panose="020B0502040204020203" pitchFamily="34" charset="0"/>
                <a:cs typeface="Segoe UI" panose="020B0502040204020203" pitchFamily="34" charset="0"/>
              </a:rPr>
              <a:t>grid</a:t>
            </a:r>
            <a:r>
              <a:rPr lang="es-ES" sz="1400" dirty="0">
                <a:latin typeface="Segoe UI" panose="020B0502040204020203" pitchFamily="34" charset="0"/>
                <a:cs typeface="Segoe UI" panose="020B0502040204020203" pitchFamily="34" charset="0"/>
              </a:rPr>
              <a:t> </a:t>
            </a:r>
            <a:r>
              <a:rPr lang="es-ES" sz="1400" dirty="0" err="1">
                <a:latin typeface="Segoe UI" panose="020B0502040204020203" pitchFamily="34" charset="0"/>
                <a:cs typeface="Segoe UI" panose="020B0502040204020203" pitchFamily="34" charset="0"/>
              </a:rPr>
              <a:t>sizing</a:t>
            </a:r>
            <a:r>
              <a:rPr lang="es-ES" sz="1400" dirty="0">
                <a:latin typeface="Segoe UI" panose="020B0502040204020203" pitchFamily="34" charset="0"/>
                <a:cs typeface="Segoe UI" panose="020B0502040204020203" pitchFamily="34" charset="0"/>
              </a:rPr>
              <a:t> </a:t>
            </a:r>
            <a:r>
              <a:rPr lang="es-ES" sz="1400" dirty="0" err="1">
                <a:latin typeface="Segoe UI" panose="020B0502040204020203" pitchFamily="34" charset="0"/>
                <a:cs typeface="Segoe UI" panose="020B0502040204020203" pitchFamily="34" charset="0"/>
              </a:rPr>
              <a:t>options</a:t>
            </a:r>
            <a:r>
              <a:rPr lang="es-ES" sz="1400" dirty="0">
                <a:latin typeface="Segoe UI" panose="020B0502040204020203" pitchFamily="34" charset="0"/>
                <a:cs typeface="Segoe UI" panose="020B0502040204020203" pitchFamily="34" charset="0"/>
              </a:rPr>
              <a:t> </a:t>
            </a:r>
            <a:r>
              <a:rPr lang="es-ES" sz="1400" dirty="0" err="1">
                <a:latin typeface="Segoe UI" panose="020B0502040204020203" pitchFamily="34" charset="0"/>
                <a:cs typeface="Segoe UI" panose="020B0502040204020203" pitchFamily="34" charset="0"/>
              </a:rPr>
              <a:t>were</a:t>
            </a:r>
            <a:r>
              <a:rPr lang="es-ES" sz="1400" dirty="0">
                <a:latin typeface="Segoe UI" panose="020B0502040204020203" pitchFamily="34" charset="0"/>
                <a:cs typeface="Segoe UI" panose="020B0502040204020203" pitchFamily="34" charset="0"/>
              </a:rPr>
              <a:t> </a:t>
            </a:r>
          </a:p>
          <a:p>
            <a:pPr algn="just"/>
            <a:r>
              <a:rPr lang="es-ES" sz="1400" dirty="0" err="1">
                <a:latin typeface="Segoe UI" panose="020B0502040204020203" pitchFamily="34" charset="0"/>
                <a:cs typeface="Segoe UI" panose="020B0502040204020203" pitchFamily="34" charset="0"/>
              </a:rPr>
              <a:t>leveraged</a:t>
            </a:r>
            <a:r>
              <a:rPr lang="es-ES" sz="1400" dirty="0">
                <a:latin typeface="Segoe UI" panose="020B0502040204020203" pitchFamily="34" charset="0"/>
                <a:cs typeface="Segoe UI" panose="020B0502040204020203" pitchFamily="34" charset="0"/>
              </a:rPr>
              <a:t> </a:t>
            </a:r>
            <a:r>
              <a:rPr lang="es-ES" sz="1400" dirty="0" err="1">
                <a:latin typeface="Segoe UI" panose="020B0502040204020203" pitchFamily="34" charset="0"/>
                <a:cs typeface="Segoe UI" panose="020B0502040204020203" pitchFamily="34" charset="0"/>
              </a:rPr>
              <a:t>to</a:t>
            </a:r>
            <a:r>
              <a:rPr lang="es-ES" sz="1400" dirty="0">
                <a:latin typeface="Segoe UI" panose="020B0502040204020203" pitchFamily="34" charset="0"/>
                <a:cs typeface="Segoe UI" panose="020B0502040204020203" pitchFamily="34" charset="0"/>
              </a:rPr>
              <a:t> </a:t>
            </a:r>
            <a:r>
              <a:rPr lang="es-ES" sz="1400" dirty="0" err="1">
                <a:latin typeface="Segoe UI" panose="020B0502040204020203" pitchFamily="34" charset="0"/>
                <a:cs typeface="Segoe UI" panose="020B0502040204020203" pitchFamily="34" charset="0"/>
              </a:rPr>
              <a:t>adapt</a:t>
            </a:r>
            <a:r>
              <a:rPr lang="es-ES" sz="1400" dirty="0">
                <a:latin typeface="Segoe UI" panose="020B0502040204020203" pitchFamily="34" charset="0"/>
                <a:cs typeface="Segoe UI" panose="020B0502040204020203" pitchFamily="34" charset="0"/>
              </a:rPr>
              <a:t> </a:t>
            </a:r>
            <a:r>
              <a:rPr lang="es-ES" sz="1400" dirty="0" err="1">
                <a:latin typeface="Segoe UI" panose="020B0502040204020203" pitchFamily="34" charset="0"/>
                <a:cs typeface="Segoe UI" panose="020B0502040204020203" pitchFamily="34" charset="0"/>
              </a:rPr>
              <a:t>the</a:t>
            </a:r>
            <a:r>
              <a:rPr lang="es-ES" sz="1400" dirty="0">
                <a:latin typeface="Segoe UI" panose="020B0502040204020203" pitchFamily="34" charset="0"/>
                <a:cs typeface="Segoe UI" panose="020B0502040204020203" pitchFamily="34" charset="0"/>
              </a:rPr>
              <a:t> </a:t>
            </a:r>
            <a:r>
              <a:rPr lang="es-ES" sz="1400" dirty="0" err="1">
                <a:latin typeface="Segoe UI" panose="020B0502040204020203" pitchFamily="34" charset="0"/>
                <a:cs typeface="Segoe UI" panose="020B0502040204020203" pitchFamily="34" charset="0"/>
              </a:rPr>
              <a:t>content</a:t>
            </a:r>
            <a:r>
              <a:rPr lang="es-ES" sz="1400" dirty="0">
                <a:latin typeface="Segoe UI" panose="020B0502040204020203" pitchFamily="34" charset="0"/>
                <a:cs typeface="Segoe UI" panose="020B0502040204020203" pitchFamily="34" charset="0"/>
              </a:rPr>
              <a:t> </a:t>
            </a:r>
            <a:r>
              <a:rPr lang="es-ES" sz="1400" dirty="0" err="1">
                <a:latin typeface="Segoe UI" panose="020B0502040204020203" pitchFamily="34" charset="0"/>
                <a:cs typeface="Segoe UI" panose="020B0502040204020203" pitchFamily="34" charset="0"/>
              </a:rPr>
              <a:t>to</a:t>
            </a:r>
            <a:r>
              <a:rPr lang="es-ES" sz="1400" dirty="0">
                <a:latin typeface="Segoe UI" panose="020B0502040204020203" pitchFamily="34" charset="0"/>
                <a:cs typeface="Segoe UI" panose="020B0502040204020203" pitchFamily="34" charset="0"/>
              </a:rPr>
              <a:t> </a:t>
            </a:r>
            <a:r>
              <a:rPr lang="es-ES" sz="1400" dirty="0" err="1">
                <a:latin typeface="Segoe UI" panose="020B0502040204020203" pitchFamily="34" charset="0"/>
                <a:cs typeface="Segoe UI" panose="020B0502040204020203" pitchFamily="34" charset="0"/>
              </a:rPr>
              <a:t>different</a:t>
            </a:r>
            <a:r>
              <a:rPr lang="es-ES" sz="1400" dirty="0">
                <a:latin typeface="Segoe UI" panose="020B0502040204020203" pitchFamily="34" charset="0"/>
                <a:cs typeface="Segoe UI" panose="020B0502040204020203" pitchFamily="34" charset="0"/>
              </a:rPr>
              <a:t> </a:t>
            </a:r>
            <a:r>
              <a:rPr lang="es-ES" sz="1400" dirty="0" err="1">
                <a:latin typeface="Segoe UI" panose="020B0502040204020203" pitchFamily="34" charset="0"/>
                <a:cs typeface="Segoe UI" panose="020B0502040204020203" pitchFamily="34" charset="0"/>
              </a:rPr>
              <a:t>viewports</a:t>
            </a:r>
            <a:r>
              <a:rPr lang="es-ES" sz="1400" dirty="0">
                <a:latin typeface="Segoe UI" panose="020B0502040204020203" pitchFamily="34" charset="0"/>
                <a:cs typeface="Segoe UI" panose="020B0502040204020203" pitchFamily="34" charset="0"/>
              </a:rPr>
              <a:t> </a:t>
            </a:r>
            <a:r>
              <a:rPr lang="es-ES" sz="1400" dirty="0" err="1">
                <a:latin typeface="Segoe UI" panose="020B0502040204020203" pitchFamily="34" charset="0"/>
                <a:cs typeface="Segoe UI" panose="020B0502040204020203" pitchFamily="34" charset="0"/>
              </a:rPr>
              <a:t>with</a:t>
            </a:r>
            <a:r>
              <a:rPr lang="es-ES" sz="1400" dirty="0">
                <a:latin typeface="Segoe UI" panose="020B0502040204020203" pitchFamily="34" charset="0"/>
                <a:cs typeface="Segoe UI" panose="020B0502040204020203" pitchFamily="34" charset="0"/>
              </a:rPr>
              <a:t> </a:t>
            </a:r>
            <a:r>
              <a:rPr lang="es-ES" sz="1400" dirty="0" err="1">
                <a:latin typeface="Segoe UI" panose="020B0502040204020203" pitchFamily="34" charset="0"/>
                <a:cs typeface="Segoe UI" panose="020B0502040204020203" pitchFamily="34" charset="0"/>
              </a:rPr>
              <a:t>little</a:t>
            </a:r>
            <a:r>
              <a:rPr lang="es-ES" sz="1400" dirty="0">
                <a:latin typeface="Segoe UI" panose="020B0502040204020203" pitchFamily="34" charset="0"/>
                <a:cs typeface="Segoe UI" panose="020B0502040204020203" pitchFamily="34" charset="0"/>
              </a:rPr>
              <a:t> </a:t>
            </a:r>
            <a:r>
              <a:rPr lang="es-ES" sz="1400" dirty="0" err="1">
                <a:latin typeface="Segoe UI" panose="020B0502040204020203" pitchFamily="34" charset="0"/>
                <a:cs typeface="Segoe UI" panose="020B0502040204020203" pitchFamily="34" charset="0"/>
              </a:rPr>
              <a:t>additional</a:t>
            </a:r>
            <a:r>
              <a:rPr lang="es-ES" sz="1400" dirty="0">
                <a:latin typeface="Segoe UI" panose="020B0502040204020203" pitchFamily="34" charset="0"/>
                <a:cs typeface="Segoe UI" panose="020B0502040204020203" pitchFamily="34" charset="0"/>
              </a:rPr>
              <a:t> </a:t>
            </a:r>
            <a:r>
              <a:rPr lang="es-ES" sz="1400" dirty="0" err="1">
                <a:latin typeface="Segoe UI" panose="020B0502040204020203" pitchFamily="34" charset="0"/>
                <a:cs typeface="Segoe UI" panose="020B0502040204020203" pitchFamily="34" charset="0"/>
              </a:rPr>
              <a:t>code</a:t>
            </a:r>
            <a:r>
              <a:rPr lang="es-ES" sz="1400" dirty="0">
                <a:latin typeface="Segoe UI" panose="020B0502040204020203" pitchFamily="34" charset="0"/>
                <a:cs typeface="Segoe UI" panose="020B0502040204020203" pitchFamily="34" charset="0"/>
              </a:rPr>
              <a:t>.</a:t>
            </a:r>
          </a:p>
        </p:txBody>
      </p:sp>
      <p:sp>
        <p:nvSpPr>
          <p:cNvPr id="2" name="Title 1" hidden="1">
            <a:extLst>
              <a:ext uri="{FF2B5EF4-FFF2-40B4-BE49-F238E27FC236}">
                <a16:creationId xmlns:a16="http://schemas.microsoft.com/office/drawing/2014/main" id="{9C3DF7EF-A69A-07EA-6602-8B1A477C4A25}"/>
              </a:ext>
            </a:extLst>
          </p:cNvPr>
          <p:cNvSpPr>
            <a:spLocks noGrp="1"/>
          </p:cNvSpPr>
          <p:nvPr>
            <p:ph type="title"/>
          </p:nvPr>
        </p:nvSpPr>
        <p:spPr/>
        <p:txBody>
          <a:bodyPr/>
          <a:lstStyle/>
          <a:p>
            <a:r>
              <a:rPr lang="en-US" dirty="0"/>
              <a:t>Slide 4</a:t>
            </a:r>
          </a:p>
        </p:txBody>
      </p:sp>
      <p:pic>
        <p:nvPicPr>
          <p:cNvPr id="6" name="Picture 5">
            <a:extLst>
              <a:ext uri="{FF2B5EF4-FFF2-40B4-BE49-F238E27FC236}">
                <a16:creationId xmlns:a16="http://schemas.microsoft.com/office/drawing/2014/main" id="{14CE8460-87B7-7661-77F0-C95EDE308A0D}"/>
              </a:ext>
            </a:extLst>
          </p:cNvPr>
          <p:cNvPicPr>
            <a:picLocks noChangeAspect="1"/>
          </p:cNvPicPr>
          <p:nvPr/>
        </p:nvPicPr>
        <p:blipFill>
          <a:blip r:embed="rId2"/>
          <a:stretch>
            <a:fillRect/>
          </a:stretch>
        </p:blipFill>
        <p:spPr>
          <a:xfrm>
            <a:off x="2198469" y="2362094"/>
            <a:ext cx="1781175" cy="3162300"/>
          </a:xfrm>
          <a:prstGeom prst="rect">
            <a:avLst/>
          </a:prstGeom>
          <a:effectLst>
            <a:outerShdw blurRad="63500" sx="102000" sy="102000" algn="ctr" rotWithShape="0">
              <a:prstClr val="black">
                <a:alpha val="40000"/>
              </a:prstClr>
            </a:outerShdw>
          </a:effectLst>
        </p:spPr>
      </p:pic>
      <p:sp>
        <p:nvSpPr>
          <p:cNvPr id="7" name="TextBox 6">
            <a:extLst>
              <a:ext uri="{FF2B5EF4-FFF2-40B4-BE49-F238E27FC236}">
                <a16:creationId xmlns:a16="http://schemas.microsoft.com/office/drawing/2014/main" id="{2A5C135C-1D54-C8C2-41FC-820530AC9EC2}"/>
              </a:ext>
            </a:extLst>
          </p:cNvPr>
          <p:cNvSpPr txBox="1"/>
          <p:nvPr/>
        </p:nvSpPr>
        <p:spPr>
          <a:xfrm>
            <a:off x="445377" y="1911114"/>
            <a:ext cx="5522153" cy="338554"/>
          </a:xfrm>
          <a:prstGeom prst="rect">
            <a:avLst/>
          </a:prstGeom>
          <a:noFill/>
        </p:spPr>
        <p:txBody>
          <a:bodyPr wrap="none" rtlCol="0">
            <a:spAutoFit/>
          </a:bodyPr>
          <a:lstStyle/>
          <a:p>
            <a:r>
              <a:rPr lang="es-ES" sz="1600" u="sng" dirty="0"/>
              <a:t>iPhone SE (375x667 – </a:t>
            </a:r>
            <a:r>
              <a:rPr lang="es-ES" sz="1600" u="sng" dirty="0" err="1"/>
              <a:t>smallest</a:t>
            </a:r>
            <a:r>
              <a:rPr lang="es-ES" sz="1600" u="sng" dirty="0"/>
              <a:t> </a:t>
            </a:r>
            <a:r>
              <a:rPr lang="es-ES" sz="1600" u="sng" dirty="0" err="1"/>
              <a:t>screen</a:t>
            </a:r>
            <a:r>
              <a:rPr lang="es-ES" sz="1600" u="sng" dirty="0"/>
              <a:t> </a:t>
            </a:r>
            <a:r>
              <a:rPr lang="es-ES" sz="1600" u="sng" dirty="0" err="1"/>
              <a:t>size</a:t>
            </a:r>
            <a:r>
              <a:rPr lang="es-ES" sz="1600" u="sng" dirty="0"/>
              <a:t> </a:t>
            </a:r>
            <a:r>
              <a:rPr lang="es-ES" sz="1600" u="sng" dirty="0" err="1"/>
              <a:t>on</a:t>
            </a:r>
            <a:r>
              <a:rPr lang="es-ES" sz="1600" u="sng" dirty="0"/>
              <a:t> Chrome </a:t>
            </a:r>
            <a:r>
              <a:rPr lang="es-ES" sz="1600" u="sng" dirty="0" err="1"/>
              <a:t>Devtools</a:t>
            </a:r>
            <a:r>
              <a:rPr lang="es-ES" sz="1600" u="sng" dirty="0"/>
              <a:t>):</a:t>
            </a:r>
            <a:endParaRPr lang="en-US" sz="1600" u="sng" dirty="0"/>
          </a:p>
        </p:txBody>
      </p:sp>
      <p:pic>
        <p:nvPicPr>
          <p:cNvPr id="11" name="Picture 10">
            <a:extLst>
              <a:ext uri="{FF2B5EF4-FFF2-40B4-BE49-F238E27FC236}">
                <a16:creationId xmlns:a16="http://schemas.microsoft.com/office/drawing/2014/main" id="{C299DA57-8253-66E0-8227-476D0186DE7C}"/>
              </a:ext>
            </a:extLst>
          </p:cNvPr>
          <p:cNvPicPr>
            <a:picLocks noChangeAspect="1"/>
          </p:cNvPicPr>
          <p:nvPr/>
        </p:nvPicPr>
        <p:blipFill>
          <a:blip r:embed="rId3"/>
          <a:srcRect/>
          <a:stretch/>
        </p:blipFill>
        <p:spPr>
          <a:xfrm>
            <a:off x="4069417" y="2361197"/>
            <a:ext cx="1772804" cy="3162300"/>
          </a:xfrm>
          <a:prstGeom prst="rect">
            <a:avLst/>
          </a:prstGeom>
          <a:effectLst>
            <a:outerShdw blurRad="63500" sx="102000" sy="102000" algn="ctr" rotWithShape="0">
              <a:prstClr val="black">
                <a:alpha val="40000"/>
              </a:prstClr>
            </a:outerShdw>
          </a:effectLst>
        </p:spPr>
      </p:pic>
      <p:pic>
        <p:nvPicPr>
          <p:cNvPr id="15" name="Picture 14">
            <a:extLst>
              <a:ext uri="{FF2B5EF4-FFF2-40B4-BE49-F238E27FC236}">
                <a16:creationId xmlns:a16="http://schemas.microsoft.com/office/drawing/2014/main" id="{15028241-9C13-F623-0F0A-443C8E3DF805}"/>
              </a:ext>
            </a:extLst>
          </p:cNvPr>
          <p:cNvPicPr>
            <a:picLocks noChangeAspect="1"/>
          </p:cNvPicPr>
          <p:nvPr/>
        </p:nvPicPr>
        <p:blipFill>
          <a:blip r:embed="rId4"/>
          <a:stretch>
            <a:fillRect/>
          </a:stretch>
        </p:blipFill>
        <p:spPr>
          <a:xfrm>
            <a:off x="331100" y="2362094"/>
            <a:ext cx="1777596" cy="3162300"/>
          </a:xfrm>
          <a:prstGeom prst="rect">
            <a:avLst/>
          </a:prstGeom>
          <a:effectLst>
            <a:outerShdw blurRad="63500" sx="102000" sy="102000" algn="ctr" rotWithShape="0">
              <a:prstClr val="black">
                <a:alpha val="40000"/>
              </a:prstClr>
            </a:outerShdw>
          </a:effectLst>
        </p:spPr>
      </p:pic>
      <p:grpSp>
        <p:nvGrpSpPr>
          <p:cNvPr id="31" name="Group 30">
            <a:extLst>
              <a:ext uri="{FF2B5EF4-FFF2-40B4-BE49-F238E27FC236}">
                <a16:creationId xmlns:a16="http://schemas.microsoft.com/office/drawing/2014/main" id="{8E9D2A71-E6DB-DDF1-21E8-CC96E3BC450F}"/>
              </a:ext>
            </a:extLst>
          </p:cNvPr>
          <p:cNvGrpSpPr/>
          <p:nvPr/>
        </p:nvGrpSpPr>
        <p:grpSpPr>
          <a:xfrm>
            <a:off x="7909248" y="72149"/>
            <a:ext cx="1772804" cy="7572836"/>
            <a:chOff x="7909247" y="72148"/>
            <a:chExt cx="1858755" cy="9330473"/>
          </a:xfrm>
          <a:effectLst>
            <a:outerShdw blurRad="63500" sx="102000" sy="102000" algn="ctr" rotWithShape="0">
              <a:prstClr val="black">
                <a:alpha val="40000"/>
              </a:prstClr>
            </a:outerShdw>
          </a:effectLst>
        </p:grpSpPr>
        <p:grpSp>
          <p:nvGrpSpPr>
            <p:cNvPr id="29" name="Group 28">
              <a:extLst>
                <a:ext uri="{FF2B5EF4-FFF2-40B4-BE49-F238E27FC236}">
                  <a16:creationId xmlns:a16="http://schemas.microsoft.com/office/drawing/2014/main" id="{ED111962-5CAB-4E91-6B5A-1A92DF9F8615}"/>
                </a:ext>
              </a:extLst>
            </p:cNvPr>
            <p:cNvGrpSpPr/>
            <p:nvPr/>
          </p:nvGrpSpPr>
          <p:grpSpPr>
            <a:xfrm>
              <a:off x="7916244" y="72148"/>
              <a:ext cx="1827421" cy="5721005"/>
              <a:chOff x="7916244" y="72148"/>
              <a:chExt cx="1827421" cy="5721005"/>
            </a:xfrm>
          </p:grpSpPr>
          <p:pic>
            <p:nvPicPr>
              <p:cNvPr id="22" name="Picture 21">
                <a:extLst>
                  <a:ext uri="{FF2B5EF4-FFF2-40B4-BE49-F238E27FC236}">
                    <a16:creationId xmlns:a16="http://schemas.microsoft.com/office/drawing/2014/main" id="{CBF6EA0A-BD75-4AF5-D386-1475937D16F7}"/>
                  </a:ext>
                </a:extLst>
              </p:cNvPr>
              <p:cNvPicPr>
                <a:picLocks noChangeAspect="1"/>
              </p:cNvPicPr>
              <p:nvPr/>
            </p:nvPicPr>
            <p:blipFill>
              <a:blip r:embed="rId5"/>
              <a:stretch>
                <a:fillRect/>
              </a:stretch>
            </p:blipFill>
            <p:spPr>
              <a:xfrm>
                <a:off x="7916244" y="72148"/>
                <a:ext cx="1811056" cy="2982337"/>
              </a:xfrm>
              <a:prstGeom prst="rect">
                <a:avLst/>
              </a:prstGeom>
            </p:spPr>
          </p:pic>
          <p:pic>
            <p:nvPicPr>
              <p:cNvPr id="24" name="Picture 23">
                <a:extLst>
                  <a:ext uri="{FF2B5EF4-FFF2-40B4-BE49-F238E27FC236}">
                    <a16:creationId xmlns:a16="http://schemas.microsoft.com/office/drawing/2014/main" id="{A3C11AD3-8201-4D0C-5057-EAD4D55A182F}"/>
                  </a:ext>
                </a:extLst>
              </p:cNvPr>
              <p:cNvPicPr>
                <a:picLocks noChangeAspect="1"/>
              </p:cNvPicPr>
              <p:nvPr/>
            </p:nvPicPr>
            <p:blipFill>
              <a:blip r:embed="rId6"/>
              <a:stretch>
                <a:fillRect/>
              </a:stretch>
            </p:blipFill>
            <p:spPr>
              <a:xfrm>
                <a:off x="7916244" y="3054485"/>
                <a:ext cx="1827421" cy="2738668"/>
              </a:xfrm>
              <a:prstGeom prst="rect">
                <a:avLst/>
              </a:prstGeom>
            </p:spPr>
          </p:pic>
        </p:grpSp>
        <p:grpSp>
          <p:nvGrpSpPr>
            <p:cNvPr id="30" name="Group 29">
              <a:extLst>
                <a:ext uri="{FF2B5EF4-FFF2-40B4-BE49-F238E27FC236}">
                  <a16:creationId xmlns:a16="http://schemas.microsoft.com/office/drawing/2014/main" id="{8A96AE18-3A0C-30E6-3ADD-9306B17FE264}"/>
                </a:ext>
              </a:extLst>
            </p:cNvPr>
            <p:cNvGrpSpPr/>
            <p:nvPr/>
          </p:nvGrpSpPr>
          <p:grpSpPr>
            <a:xfrm>
              <a:off x="7909247" y="5793153"/>
              <a:ext cx="1858755" cy="3609468"/>
              <a:chOff x="7909247" y="5793153"/>
              <a:chExt cx="1858755" cy="3609468"/>
            </a:xfrm>
          </p:grpSpPr>
          <p:pic>
            <p:nvPicPr>
              <p:cNvPr id="26" name="Picture 25">
                <a:extLst>
                  <a:ext uri="{FF2B5EF4-FFF2-40B4-BE49-F238E27FC236}">
                    <a16:creationId xmlns:a16="http://schemas.microsoft.com/office/drawing/2014/main" id="{A354F80C-03AB-C615-3771-4407EC0A14C0}"/>
                  </a:ext>
                </a:extLst>
              </p:cNvPr>
              <p:cNvPicPr>
                <a:picLocks noChangeAspect="1"/>
              </p:cNvPicPr>
              <p:nvPr/>
            </p:nvPicPr>
            <p:blipFill>
              <a:blip r:embed="rId7"/>
              <a:stretch>
                <a:fillRect/>
              </a:stretch>
            </p:blipFill>
            <p:spPr>
              <a:xfrm>
                <a:off x="7916244" y="5793153"/>
                <a:ext cx="1851758" cy="2866010"/>
              </a:xfrm>
              <a:prstGeom prst="rect">
                <a:avLst/>
              </a:prstGeom>
            </p:spPr>
          </p:pic>
          <p:pic>
            <p:nvPicPr>
              <p:cNvPr id="28" name="Picture 27">
                <a:extLst>
                  <a:ext uri="{FF2B5EF4-FFF2-40B4-BE49-F238E27FC236}">
                    <a16:creationId xmlns:a16="http://schemas.microsoft.com/office/drawing/2014/main" id="{E0BB26D5-3407-8949-A303-304837FC5C21}"/>
                  </a:ext>
                </a:extLst>
              </p:cNvPr>
              <p:cNvPicPr>
                <a:picLocks noChangeAspect="1"/>
              </p:cNvPicPr>
              <p:nvPr/>
            </p:nvPicPr>
            <p:blipFill>
              <a:blip r:embed="rId8"/>
              <a:stretch>
                <a:fillRect/>
              </a:stretch>
            </p:blipFill>
            <p:spPr>
              <a:xfrm>
                <a:off x="7909247" y="8659163"/>
                <a:ext cx="1841413" cy="743458"/>
              </a:xfrm>
              <a:prstGeom prst="rect">
                <a:avLst/>
              </a:prstGeom>
            </p:spPr>
          </p:pic>
        </p:grpSp>
      </p:grpSp>
      <p:pic>
        <p:nvPicPr>
          <p:cNvPr id="33" name="Picture 32">
            <a:extLst>
              <a:ext uri="{FF2B5EF4-FFF2-40B4-BE49-F238E27FC236}">
                <a16:creationId xmlns:a16="http://schemas.microsoft.com/office/drawing/2014/main" id="{3B02DE36-1E8F-9D51-A234-8885DDE905D3}"/>
              </a:ext>
            </a:extLst>
          </p:cNvPr>
          <p:cNvPicPr>
            <a:picLocks noChangeAspect="1"/>
          </p:cNvPicPr>
          <p:nvPr/>
        </p:nvPicPr>
        <p:blipFill>
          <a:blip r:embed="rId9"/>
          <a:stretch>
            <a:fillRect/>
          </a:stretch>
        </p:blipFill>
        <p:spPr>
          <a:xfrm>
            <a:off x="5936697" y="2349426"/>
            <a:ext cx="1781175" cy="318584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376109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4">
            <a:extLst>
              <a:ext uri="{FF2B5EF4-FFF2-40B4-BE49-F238E27FC236}">
                <a16:creationId xmlns:a16="http://schemas.microsoft.com/office/drawing/2014/main" id="{7181E9CF-5B7A-4451-8CDA-1F7FAE20C68F}"/>
              </a:ext>
              <a:ext uri="{C183D7F6-B498-43B3-948B-1728B52AA6E4}">
                <adec:decorative xmlns:adec="http://schemas.microsoft.com/office/drawing/2017/decorative" val="1"/>
              </a:ext>
            </a:extLst>
          </p:cNvPr>
          <p:cNvSpPr/>
          <p:nvPr/>
        </p:nvSpPr>
        <p:spPr>
          <a:xfrm>
            <a:off x="0" y="3"/>
            <a:ext cx="10058400" cy="1245137"/>
          </a:xfrm>
          <a:prstGeom prst="rect">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2550" tIns="31277" rIns="62550" bIns="31277" numCol="1" spcCol="0" rtlCol="0" fromWordArt="0" anchor="ctr" anchorCtr="0" forceAA="0" compatLnSpc="1">
            <a:prstTxWarp prst="textNoShape">
              <a:avLst/>
            </a:prstTxWarp>
            <a:noAutofit/>
          </a:bodyPr>
          <a:lstStyle/>
          <a:p>
            <a:pPr algn="ctr"/>
            <a:endParaRPr lang="en-US" sz="1229" dirty="0"/>
          </a:p>
        </p:txBody>
      </p:sp>
      <p:sp>
        <p:nvSpPr>
          <p:cNvPr id="21" name="TextBox 15">
            <a:extLst>
              <a:ext uri="{FF2B5EF4-FFF2-40B4-BE49-F238E27FC236}">
                <a16:creationId xmlns:a16="http://schemas.microsoft.com/office/drawing/2014/main" id="{E558D9DC-BE28-48DA-82C4-F822446795CB}"/>
              </a:ext>
            </a:extLst>
          </p:cNvPr>
          <p:cNvSpPr txBox="1"/>
          <p:nvPr/>
        </p:nvSpPr>
        <p:spPr>
          <a:xfrm>
            <a:off x="427843" y="254274"/>
            <a:ext cx="9310976" cy="577530"/>
          </a:xfrm>
          <a:prstGeom prst="rect">
            <a:avLst/>
          </a:prstGeom>
          <a:noFill/>
        </p:spPr>
        <p:txBody>
          <a:bodyPr wrap="square" rtlCol="0">
            <a:spAutoFit/>
          </a:bodyPr>
          <a:lstStyle/>
          <a:p>
            <a:pPr>
              <a:lnSpc>
                <a:spcPct val="150000"/>
              </a:lnSpc>
            </a:pPr>
            <a:r>
              <a:rPr lang="en-US" sz="2400" b="1" dirty="0">
                <a:solidFill>
                  <a:schemeClr val="bg1"/>
                </a:solidFill>
                <a:latin typeface="Segoe UI" panose="020B0502040204020203" pitchFamily="34" charset="0"/>
                <a:ea typeface="Segoe UI" panose="020B0502040204020203" pitchFamily="34" charset="0"/>
                <a:cs typeface="Segoe UI" panose="020B0502040204020203" pitchFamily="34" charset="0"/>
              </a:rPr>
              <a:t>Screencast</a:t>
            </a:r>
          </a:p>
        </p:txBody>
      </p:sp>
      <p:sp>
        <p:nvSpPr>
          <p:cNvPr id="2" name="Title 1" hidden="1">
            <a:extLst>
              <a:ext uri="{FF2B5EF4-FFF2-40B4-BE49-F238E27FC236}">
                <a16:creationId xmlns:a16="http://schemas.microsoft.com/office/drawing/2014/main" id="{0C9AD65E-AAFA-412C-8FC5-5018946BAB7A}"/>
              </a:ext>
            </a:extLst>
          </p:cNvPr>
          <p:cNvSpPr>
            <a:spLocks noGrp="1"/>
          </p:cNvSpPr>
          <p:nvPr>
            <p:ph type="title"/>
          </p:nvPr>
        </p:nvSpPr>
        <p:spPr/>
        <p:txBody>
          <a:bodyPr/>
          <a:lstStyle/>
          <a:p>
            <a:r>
              <a:rPr lang="en-US" dirty="0"/>
              <a:t>Slide 4</a:t>
            </a:r>
          </a:p>
        </p:txBody>
      </p:sp>
      <p:pic>
        <p:nvPicPr>
          <p:cNvPr id="3" name="PJWD_screencast_2min">
            <a:hlinkClick r:id="" action="ppaction://media"/>
            <a:extLst>
              <a:ext uri="{FF2B5EF4-FFF2-40B4-BE49-F238E27FC236}">
                <a16:creationId xmlns:a16="http://schemas.microsoft.com/office/drawing/2014/main" id="{835E979B-E42C-0AD6-8F35-CB5F61EA30C6}"/>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658701"/>
            <a:ext cx="10058400" cy="5657850"/>
          </a:xfrm>
          <a:prstGeom prst="rect">
            <a:avLst/>
          </a:prstGeom>
        </p:spPr>
      </p:pic>
    </p:spTree>
    <p:extLst>
      <p:ext uri="{BB962C8B-B14F-4D97-AF65-F5344CB8AC3E}">
        <p14:creationId xmlns:p14="http://schemas.microsoft.com/office/powerpoint/2010/main" val="2743283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990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11699299_5 ways to keep your work safe and secure_RVA_v3.potx" id="{A31159CF-45A1-401A-BE59-04130FA59C35}" vid="{0B99B8BE-116B-423E-A4EE-0E38C25D792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ED85428-9FC5-4C72-9E49-1146EDC252BF}">
  <ds:schemaRefs>
    <ds:schemaRef ds:uri="http://schemas.microsoft.com/sharepoint/v3/contenttype/forms"/>
  </ds:schemaRefs>
</ds:datastoreItem>
</file>

<file path=customXml/itemProps2.xml><?xml version="1.0" encoding="utf-8"?>
<ds:datastoreItem xmlns:ds="http://schemas.openxmlformats.org/officeDocument/2006/customXml" ds:itemID="{031ED53B-E1F9-4F1B-9CEC-A639AAC3F5F4}">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DE5D2461-9F2E-46F2-91A4-96E600FC907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5 ways to keep your work safe and secure</Template>
  <TotalTime>1643</TotalTime>
  <Words>1115</Words>
  <Application>Microsoft Office PowerPoint</Application>
  <PresentationFormat>Custom</PresentationFormat>
  <Paragraphs>90</Paragraphs>
  <Slides>10</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-apple-system</vt:lpstr>
      <vt:lpstr>Arial</vt:lpstr>
      <vt:lpstr>Calibri</vt:lpstr>
      <vt:lpstr>Calibri Light</vt:lpstr>
      <vt:lpstr>Segoe UI</vt:lpstr>
      <vt:lpstr>Segoe UI Bold</vt:lpstr>
      <vt:lpstr>Segoe UI Semibold</vt:lpstr>
      <vt:lpstr>Source Sans Pro</vt:lpstr>
      <vt:lpstr>Office Theme</vt:lpstr>
      <vt:lpstr>Slide 1</vt:lpstr>
      <vt:lpstr>Slide 2</vt:lpstr>
      <vt:lpstr>Slide 3</vt:lpstr>
      <vt:lpstr>Slide 4</vt:lpstr>
      <vt:lpstr>Slide 4</vt:lpstr>
      <vt:lpstr>Slide 4</vt:lpstr>
      <vt:lpstr>Slide 4</vt:lpstr>
      <vt:lpstr>Slide 4</vt:lpstr>
      <vt:lpstr>Slide 4</vt:lpstr>
      <vt:lpstr>Slide 4</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Jesús León</dc:creator>
  <cp:lastModifiedBy>Jesús León</cp:lastModifiedBy>
  <cp:revision>8</cp:revision>
  <dcterms:created xsi:type="dcterms:W3CDTF">2024-01-28T23:26:54Z</dcterms:created>
  <dcterms:modified xsi:type="dcterms:W3CDTF">2024-02-11T05:06:17Z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